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5080000" cy="3810000"/>
  <p:notesSz cx="5080000" cy="3810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0"/>
    <p:restoredTop sz="94674"/>
  </p:normalViewPr>
  <p:slideViewPr>
    <p:cSldViewPr>
      <p:cViewPr varScale="1">
        <p:scale>
          <a:sx n="223" d="100"/>
          <a:sy n="223" d="100"/>
        </p:scale>
        <p:origin x="560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201863" cy="1905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2878138" y="0"/>
            <a:ext cx="2200275" cy="1905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C0A1E-6608-4442-86C6-14621B02D391}" type="datetimeFigureOut">
              <a:rPr lang="sv-SE" smtClean="0"/>
              <a:t>2021-02-06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682750" y="476250"/>
            <a:ext cx="1714500" cy="1285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508000" y="1833563"/>
            <a:ext cx="4064000" cy="1500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3619500"/>
            <a:ext cx="2201863" cy="1905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2878138" y="3619500"/>
            <a:ext cx="2200275" cy="1905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CB01D5-263F-D34E-A9FB-6ADDF67DF3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1511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81000" y="1181100"/>
            <a:ext cx="4318000" cy="800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762000" y="2133600"/>
            <a:ext cx="3556000" cy="952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54000" y="876300"/>
            <a:ext cx="220980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616200" y="876300"/>
            <a:ext cx="220980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4000" y="152400"/>
            <a:ext cx="4572000" cy="609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4000" y="876300"/>
            <a:ext cx="457200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27200" y="3543300"/>
            <a:ext cx="1625600" cy="190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54000" y="3543300"/>
            <a:ext cx="1168400" cy="190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657600" y="3543300"/>
            <a:ext cx="1168400" cy="190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2A24C033-5440-7C47-9D52-AE1A18FCB9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80000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2D0B9FF6-C584-C740-8CBB-AFB1A714B6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8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529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C14A01A8-8ADB-564D-976C-677DDC3960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8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005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AC5E85C-B165-A84B-A94A-E46D69819C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8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284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4929558-0EFB-1244-BC8A-227DD4A34A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8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579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1042A466-4C6F-2242-85BF-7982C50192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9440"/>
            <a:ext cx="5080000" cy="3451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275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0</Words>
  <Application>Microsoft Macintosh PowerPoint</Application>
  <PresentationFormat>Anpassad</PresentationFormat>
  <Paragraphs>0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8" baseType="lpstr">
      <vt:lpstr>Calibri</vt:lpstr>
      <vt:lpstr>Office Theme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cp:lastModifiedBy>Jonas Olsson</cp:lastModifiedBy>
  <cp:revision>9</cp:revision>
  <dcterms:created xsi:type="dcterms:W3CDTF">2020-12-04T13:30:29Z</dcterms:created>
  <dcterms:modified xsi:type="dcterms:W3CDTF">2021-02-06T10:34:13Z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2020-12-04T00:00:00Z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2020-12-04T00:00:00Z</vt:filetime>
  </property>
</Properties>
</file>