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5080000" cy="3810000"/>
  <p:notesSz cx="5080000" cy="3810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0"/>
    <p:restoredTop sz="94674"/>
  </p:normalViewPr>
  <p:slideViewPr>
    <p:cSldViewPr>
      <p:cViewPr varScale="1">
        <p:scale>
          <a:sx n="223" d="100"/>
          <a:sy n="223" d="100"/>
        </p:scale>
        <p:origin x="560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201863" cy="1905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2878138" y="0"/>
            <a:ext cx="2200275" cy="1905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C0A1E-6608-4442-86C6-14621B02D391}" type="datetimeFigureOut">
              <a:rPr lang="sv-SE" smtClean="0"/>
              <a:t>2021-02-06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682750" y="476250"/>
            <a:ext cx="1714500" cy="1285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508000" y="1833563"/>
            <a:ext cx="4064000" cy="1500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3619500"/>
            <a:ext cx="2201863" cy="1905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2878138" y="3619500"/>
            <a:ext cx="2200275" cy="1905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B01D5-263F-D34E-A9FB-6ADDF67DF3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151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1000" y="1181100"/>
            <a:ext cx="4318000" cy="800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62000" y="2133600"/>
            <a:ext cx="3556000" cy="952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54000" y="876300"/>
            <a:ext cx="220980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616200" y="876300"/>
            <a:ext cx="220980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4000" y="152400"/>
            <a:ext cx="4572000" cy="60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4000" y="876300"/>
            <a:ext cx="457200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27200" y="3543300"/>
            <a:ext cx="1625600" cy="19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54000" y="3543300"/>
            <a:ext cx="1168400" cy="19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57600" y="3543300"/>
            <a:ext cx="1168400" cy="19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F906FE62-7B50-E846-8E82-19940589A8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800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FC477022-0BB1-9B4E-B03A-D429472844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144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6B29F33A-0906-FE41-831B-4F62B16FD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98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A92A4D97-76D9-9943-AB1C-FF893D145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13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2CEE8234-0D8D-9449-BFFA-4E63F4D312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54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DC307A7-ED39-3743-9A85-98C1A5EF5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747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0</Words>
  <Application>Microsoft Macintosh PowerPoint</Application>
  <PresentationFormat>Anpassad</PresentationFormat>
  <Paragraphs>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8" baseType="lpstr">
      <vt:lpstr>Calibri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cp:lastModifiedBy>Jonas Olsson</cp:lastModifiedBy>
  <cp:revision>10</cp:revision>
  <dcterms:created xsi:type="dcterms:W3CDTF">2020-12-04T13:30:29Z</dcterms:created>
  <dcterms:modified xsi:type="dcterms:W3CDTF">2021-02-06T10:35:58Z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2020-12-04T00:00:00Z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2020-12-04T00:00:00Z</vt:filetime>
  </property>
</Properties>
</file>