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1"/>
    <p:restoredTop sz="94630"/>
  </p:normalViewPr>
  <p:slideViewPr>
    <p:cSldViewPr snapToGrid="0" snapToObjects="1">
      <p:cViewPr varScale="1">
        <p:scale>
          <a:sx n="134" d="100"/>
          <a:sy n="134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14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90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31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35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49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4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61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02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3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31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63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16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911A074-F0EB-AD42-998B-B389B785B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50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1C0B1AA-EB5F-DB44-91DB-7A6BE09F3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B0159F0-5463-9C4A-AAA1-0A1798408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7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43183F6-CFAC-164E-9282-83B63BC06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865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0BFE859-F00E-5A45-B156-65B0CD67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3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D8A4D3D-6C18-704D-A662-104E2424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B20AE89-48EA-114B-B45A-893469715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77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F8A7618-BED7-F645-88EB-A36F13DFB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4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98CDF8A-F8FB-5342-9AFB-BF8A552FD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0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B8B3F49-58E2-904B-9F89-9DE80F75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7835FA8-6B82-1F43-B40C-8F9E4DFDD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64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CD7B8D6-D8E9-DB49-8EBB-26F45B716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5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8396B45-E7F9-8E4C-AEAA-781A5FBE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1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BD5F58E-7977-C24E-9433-6D7DA730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C25F40F-4D19-5748-93A5-C073CBC8C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84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9B30BCD-44A4-654B-A78E-8B7C690D8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48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2E0DD88-CA60-A44D-976A-0C10FC169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6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C8D7601-7D4C-A745-B7F3-263F657B4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08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934332A-3DF1-D64A-B72E-D27423B5D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03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1B3A4DF-1ED7-F241-AB26-FCA37BAB3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56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E3270B4-2294-5A44-9C7A-EEF86196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15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8F1207C-F7BF-A44A-B588-D13B44CCD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23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79144BD-F2F3-2A48-8EBE-5956AD806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8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C40B669-EF0B-FE4B-BF55-83955A827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40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F0C39AF-7F31-D346-9ACC-FAC56BA4E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1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D892E0B-D74D-E14B-B96B-CB7A79D6E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777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835677C-9895-3544-93A2-F3D922FAB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E4BF7CB-0D7E-774E-B2B3-414670499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9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A3E4391-C746-F64A-B25A-12DE7AE0A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5A77EA2-03CD-8345-8B96-409ADB0E1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8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20B27D-3B87-7240-AB69-FAF922FD1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5FC942E-07D9-0841-B818-7AA39003E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E75C29F-8490-524E-B4DC-C3C4473A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D729E33-2547-0545-B8AD-8AD6631D8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92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1587</TotalTime>
  <Words>0</Words>
  <Application>Microsoft Macintosh PowerPoint</Application>
  <PresentationFormat>Bildspel på skärmen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 Olsson</dc:creator>
  <cp:lastModifiedBy>Jonas Olsson</cp:lastModifiedBy>
  <cp:revision>8</cp:revision>
  <dcterms:created xsi:type="dcterms:W3CDTF">2021-04-14T09:40:49Z</dcterms:created>
  <dcterms:modified xsi:type="dcterms:W3CDTF">2021-04-16T12:43:50Z</dcterms:modified>
</cp:coreProperties>
</file>