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2"/>
    <p:restoredTop sz="94635"/>
  </p:normalViewPr>
  <p:slideViewPr>
    <p:cSldViewPr snapToGrid="0" snapToObjects="1">
      <p:cViewPr varScale="1">
        <p:scale>
          <a:sx n="146" d="100"/>
          <a:sy n="146" d="100"/>
        </p:scale>
        <p:origin x="10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A22DA7B-B8EE-2546-9276-39FC46BF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E25C90-231C-ED45-BC55-2C5E350D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04F92AB5-98C3-CE4B-91B2-38CCFD36E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EB9514-44F1-D64C-95A9-89D8943D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DACEDEF-7BB3-9F47-9715-DF439D81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EB9514-44F1-D64C-95A9-89D8943D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66379B9-47E7-A04A-8023-19EDCFC5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FA4D7F-65BF-DF4F-9805-63037659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D97D288-9571-0241-93EF-BF60279F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77672D-CF95-C54B-9A08-0F8D7929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3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54035512-9723-0444-B00D-BD1A2608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EB9514-44F1-D64C-95A9-89D8943D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52FD05B-7D6B-2347-9C69-33786FED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6388201-7EFD-6E40-8164-FC8EA73A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07977F-7214-3445-997C-B34B57AA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0</Words>
  <Application>Microsoft Macintosh PowerPoint</Application>
  <PresentationFormat>Bildspel på skärmen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11</cp:revision>
  <dcterms:created xsi:type="dcterms:W3CDTF">2021-04-14T09:40:49Z</dcterms:created>
  <dcterms:modified xsi:type="dcterms:W3CDTF">2021-04-16T12:35:53Z</dcterms:modified>
</cp:coreProperties>
</file>