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2"/>
    <p:restoredTop sz="94635"/>
  </p:normalViewPr>
  <p:slideViewPr>
    <p:cSldViewPr snapToGrid="0" snapToObjects="1">
      <p:cViewPr varScale="1">
        <p:scale>
          <a:sx n="146" d="100"/>
          <a:sy n="146" d="100"/>
        </p:scale>
        <p:origin x="108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14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190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431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435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49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94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61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02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3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31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63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16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id="{4EDF0D8B-7B56-314B-B0F6-CE498F992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1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DA6308A-4E5B-774C-934C-55C2AFCDC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0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>
            <a:extLst>
              <a:ext uri="{FF2B5EF4-FFF2-40B4-BE49-F238E27FC236}">
                <a16:creationId xmlns:a16="http://schemas.microsoft.com/office/drawing/2014/main" id="{FE99BA5E-7195-574D-ABD8-A3E4977BE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8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512E092-8997-3240-B10D-105F29223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6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C854AB6-1A0C-E747-9E45-EC41EFDB4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64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929DB37-B9BA-5F4E-A2FC-BE7AC98B1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0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1BB2212-C430-4445-97C1-AF1F9A633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8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CDE11CB-A5C2-C343-BC3D-097617B8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22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2BBBD10-A32F-5248-9743-C7658D8C5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0CB3D44-3AF1-C443-9EE7-42B8AAC3B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39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1577</TotalTime>
  <Words>0</Words>
  <Application>Microsoft Macintosh PowerPoint</Application>
  <PresentationFormat>Bildspel på skärmen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Jonas Olsson</dc:creator>
  <cp:lastModifiedBy>Jonas Olsson</cp:lastModifiedBy>
  <cp:revision>14</cp:revision>
  <dcterms:created xsi:type="dcterms:W3CDTF">2021-04-14T09:40:49Z</dcterms:created>
  <dcterms:modified xsi:type="dcterms:W3CDTF">2021-04-16T12:39:34Z</dcterms:modified>
</cp:coreProperties>
</file>