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  <p:sldId id="268" r:id="rId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2"/>
    <p:restoredTop sz="94635"/>
  </p:normalViewPr>
  <p:slideViewPr>
    <p:cSldViewPr snapToGrid="0" snapToObjects="1">
      <p:cViewPr varScale="1">
        <p:scale>
          <a:sx n="146" d="100"/>
          <a:sy n="146" d="100"/>
        </p:scale>
        <p:origin x="10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814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190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31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43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9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94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61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0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4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31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6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C22B-5C3D-E745-9910-B33FC0D9E25B}" type="datetimeFigureOut">
              <a:rPr lang="sv-SE" smtClean="0"/>
              <a:t>2021-04-16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EA5C-DBCC-4A43-AEEC-CFC7D2C3F2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816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objekt 30">
            <a:extLst>
              <a:ext uri="{FF2B5EF4-FFF2-40B4-BE49-F238E27FC236}">
                <a16:creationId xmlns:a16="http://schemas.microsoft.com/office/drawing/2014/main" id="{4B5C9FBA-AD1F-0E44-87B0-374F14748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1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206158E-23E3-3B4F-9A4E-B22855AF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36A383F-79C3-7644-BB87-593DA9EBD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B8E4159-F35D-9642-A5CC-33FD1F316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2F56FFA-408B-E34B-9B01-73CF23FC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0</Words>
  <Application>Microsoft Macintosh PowerPoint</Application>
  <PresentationFormat>Bildspel på skärmen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Jonas Olsson</dc:creator>
  <cp:lastModifiedBy>Jonas Olsson</cp:lastModifiedBy>
  <cp:revision>16</cp:revision>
  <dcterms:created xsi:type="dcterms:W3CDTF">2021-04-14T09:40:49Z</dcterms:created>
  <dcterms:modified xsi:type="dcterms:W3CDTF">2021-04-16T12:40:00Z</dcterms:modified>
</cp:coreProperties>
</file>