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/>
    <p:restoredTop sz="94635"/>
  </p:normalViewPr>
  <p:slideViewPr>
    <p:cSldViewPr snapToGrid="0" snapToObjects="1">
      <p:cViewPr varScale="1">
        <p:scale>
          <a:sx n="69" d="100"/>
          <a:sy n="69" d="100"/>
        </p:scale>
        <p:origin x="15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1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61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3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C22B-5C3D-E745-9910-B33FC0D9E25B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1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6D38378-6DA3-8C4F-A097-C19FE7E3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6FB5A1D-64C2-364F-A7D2-EF3587E5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022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21FE9B-0B62-1744-901A-A6BABC07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5FBC22-9F2B-804D-929C-943603C2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6B1C21-DDDE-A340-A10D-4D7B12DE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4D6712D-B612-1446-B6BB-CEFCDEB0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AA8C5DB-67D8-884D-8A59-21A2BD085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26E29D8-9FD9-0948-883C-20370E484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51CFE6-46B2-B84D-A2FC-1203E5E8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09DCD8F-71D1-DC4F-89F9-127D72DC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DAAEAC7-FB41-8545-A8F1-4FD952BE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8A24D9-B555-D44D-AEE1-C5F2A853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B7AD1A-7DB8-024D-886E-B91442F8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9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98479F8-8D1B-B44E-BA20-9F17663E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8AB47A-A436-8646-8A86-CDCFAB5D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89E07EF-C734-2644-B357-721E2BB0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77B7056-A632-364A-88CE-DD2C071A7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71A68AA-5C41-704F-8722-926527E0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77C343-40F1-2844-9E93-9E1AE07D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BB94E8-D96B-C443-BD4F-31A43D64B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7D22119-DC5E-2E44-88F8-97341EB3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193032-3759-034E-8FA3-99EDD5E3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6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1E8C40-D2CC-5347-88F8-5E8F8877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2CC006-E266-5144-BB4A-4FA2B210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4A23477-7C52-FA49-987A-CE3B3E0D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80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9566ED-F046-514F-8AF9-087A98C1A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D64E373-2213-A148-8E63-5EC02B5D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2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46CF6C8-441F-314E-A27B-A776AF3B9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353093E-A5FB-C24D-9C71-6D773A60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3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E9A11B-B2AC-D54A-82C3-4A9705EF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8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9073515-1248-4843-8A6B-FDC805F5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784B9F3-98E5-D84F-B190-844FD2ED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E1DAF3-A1C4-1E42-B4A5-FA413CBE4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47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CF1A5A0-9412-C34C-8C9F-D6A83EA1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5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2E87C0-FEA4-044C-B64A-276DA224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23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0F10840-2F9C-B143-A457-E709B5D2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3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6DFB81-7E13-FC4D-912E-666DDB84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11C6B6E-DEC6-7542-8461-03AD7917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5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8324134-499D-E94B-AB02-D8042A9A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16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54C6D6-28DC-C940-A2F9-7A42FACF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8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03183E-04D1-EA4E-9C35-187570D2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84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09A38C-9C8D-A548-B08A-997C66A8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2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873096E-1CC0-D948-BE44-DA6263B0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4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33DFF4-2951-DA41-A781-95722DB1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A123C7-33AD-384C-901D-30F4DCC2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183B0B1-8732-5F45-8839-0A41E37D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9ACE94-EA7D-CD46-A593-CDAAACF7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AAFE755-054C-0A4D-9634-5616C8087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6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C7BF2E-B5A8-E446-B786-82E7C143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0</Words>
  <Application>Microsoft Office PowerPoint</Application>
  <PresentationFormat>Bildspel på skärmen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Olsson</dc:creator>
  <cp:lastModifiedBy>Maria Emtell EXT</cp:lastModifiedBy>
  <cp:revision>17</cp:revision>
  <dcterms:created xsi:type="dcterms:W3CDTF">2021-04-14T09:40:49Z</dcterms:created>
  <dcterms:modified xsi:type="dcterms:W3CDTF">2021-04-28T13:43:45Z</dcterms:modified>
</cp:coreProperties>
</file>