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268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65A9C9-E70E-6DB1-3FEA-7985863A1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4979A0-4AE9-C8ED-833E-F5BF1F3E5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854E5C4-CB45-B8F5-5651-ABA145467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DC68-5D1D-4860-990E-6ED0949E8F71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3E61FB6-6EFE-A9E1-269D-D5E46FB6F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55C52AB-DC37-E9D0-85CE-067A136AE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263F-253A-49A3-AEBD-898A37AEB9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82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BD96EE-1B49-5214-AA4D-97F51CEA9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CD9EFAB-6EF1-112E-23D7-4DDD2C9B4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3047AF-586C-AEA3-A76E-BAD992E70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DC68-5D1D-4860-990E-6ED0949E8F71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4C64D3-D6E8-86C7-1DCD-E55C66ADC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13423C8-44A1-96E8-05A1-D5B170C08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263F-253A-49A3-AEBD-898A37AEB9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376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700FAFF-C106-BDC2-9281-03EDD1477E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1615864-1727-BCBD-3FA5-C209B0834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27A3D6-A5D0-A7F0-12FF-7209794F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DC68-5D1D-4860-990E-6ED0949E8F71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8DEDA19-1034-3BB6-81DE-6B91F67E1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E7F15B9-7673-E621-6451-00B95B0C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263F-253A-49A3-AEBD-898A37AEB9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003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424613-D6FF-5F9B-2BDF-20428E24E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A2CC76-2E6E-10A8-7269-7024157C9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F75920A-C889-9B91-F52F-8E86AE7B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DC68-5D1D-4860-990E-6ED0949E8F71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3CF517F-D9A1-62E7-E14F-B8B5A2DC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71B6779-46C7-0A63-B597-87D7BA435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263F-253A-49A3-AEBD-898A37AEB9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13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80C28E-9D57-988B-FAE7-C184E399D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60B4F16-773C-636D-404B-F55D955B1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825A520-9CF9-A078-6915-8113FEC56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DC68-5D1D-4860-990E-6ED0949E8F71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675DF8-720C-7477-6179-D31BDABD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4F91E6-7ED2-3D48-0E50-B2FA486C8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263F-253A-49A3-AEBD-898A37AEB9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067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249B4B-10ED-96CF-F535-B97B02617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FA07715-64FE-941A-B2E0-A6175E781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E86E944-5423-87D1-BD8E-0CACF9E4D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F040D7A-369A-E2C6-CA47-550559912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DC68-5D1D-4860-990E-6ED0949E8F71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B08804A-E3F0-03FE-B054-40438D050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7BA91FC-062E-F938-B2D9-58AAA753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263F-253A-49A3-AEBD-898A37AEB9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902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C28F98-6913-C3FA-CE24-26EBA1B82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D6ECD1-E8D6-05B7-56CE-F697F3295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95265F4-E115-502D-9FCF-D3F842541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1444328-F11E-07CC-86EE-91754170EF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40DC524-DB9B-70DA-C3CB-521C7D3ADC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95FD6A7-6FD0-C376-4D95-B92BE9D26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DC68-5D1D-4860-990E-6ED0949E8F71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725C9D0-85C2-3EC5-90D8-BF3E26FA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15AB1AC-F965-135E-6E9E-4B718DA98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263F-253A-49A3-AEBD-898A37AEB9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386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62C534-C9B9-DE77-6438-F85B292A5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572636E-061F-1066-1627-B8731CA54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DC68-5D1D-4860-990E-6ED0949E8F71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6CD924F-BE23-2705-2752-5F20FFDFD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DCF1EBD-C552-0512-C82B-ACEED94C0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263F-253A-49A3-AEBD-898A37AEB9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949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1E639A0-5EAA-0FB5-E9FB-899213A34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DC68-5D1D-4860-990E-6ED0949E8F71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C4D89DA-6811-9500-32E7-3C9B30983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AEF1858-AFFF-CD35-F249-0398E48B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263F-253A-49A3-AEBD-898A37AEB9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5354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3020F3-DFC1-FAA6-6C31-FCDA432F0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B1D718-5BDF-7E34-A3D1-67D30913B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AE17721-B4EC-F03D-B2E6-0FCB74DAD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96D7C4-5835-F340-9EC5-23A19B1E1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DC68-5D1D-4860-990E-6ED0949E8F71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D6548F4-4F52-F66D-4B1E-423E265C9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A23E5BC-6355-4EE2-82DA-8FDC6E9C0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263F-253A-49A3-AEBD-898A37AEB9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076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817CAA-7EC0-4465-D386-71065B63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3E38DC5-888F-632D-D7F2-70423CF2D4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DE78645-600A-34CC-D6AC-9C500AAC1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21ADEED-D97F-D8E9-82D1-C0F5FAE37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DC68-5D1D-4860-990E-6ED0949E8F71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532398E-49AF-6089-5891-9FB5C6E74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160BC65-1B6E-A7BB-C518-54154C6E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263F-253A-49A3-AEBD-898A37AEB9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53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3E4EEB4-48A0-5AD9-C778-5E8CDE653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B6F1FA-AC7F-60E9-D1A9-1065C5BE1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F61959-027E-3E57-8CC3-EB2F7109E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18DC68-5D1D-4860-990E-6ED0949E8F71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7B04623-CEC7-165D-3DE4-6F82C3947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5875CCF-62D9-ED7D-E236-B140BBE79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2A263F-253A-49A3-AEBD-898A37AEB9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4412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resentation - Ledarskap och organisation 2026">
            <a:extLst>
              <a:ext uri="{FF2B5EF4-FFF2-40B4-BE49-F238E27FC236}">
                <a16:creationId xmlns:a16="http://schemas.microsoft.com/office/drawing/2014/main" id="{3D7A77F6-662A-6F89-8B12-D697BD45AF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7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resentation - Ledarskap och organisation 202610">
            <a:extLst>
              <a:ext uri="{FF2B5EF4-FFF2-40B4-BE49-F238E27FC236}">
                <a16:creationId xmlns:a16="http://schemas.microsoft.com/office/drawing/2014/main" id="{EDF58E7F-0B86-C5A9-08D3-FC3F57B323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11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resentation - Ledarskap och organisation 202611">
            <a:extLst>
              <a:ext uri="{FF2B5EF4-FFF2-40B4-BE49-F238E27FC236}">
                <a16:creationId xmlns:a16="http://schemas.microsoft.com/office/drawing/2014/main" id="{F8966B56-F6C0-2F66-5BA0-3ACD2B9395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37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resentation - Ledarskap och organisation 202612">
            <a:extLst>
              <a:ext uri="{FF2B5EF4-FFF2-40B4-BE49-F238E27FC236}">
                <a16:creationId xmlns:a16="http://schemas.microsoft.com/office/drawing/2014/main" id="{DBE49E1A-AE8B-B390-740C-3A12FCF86B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10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resentation - Ledarskap och organisation 202613">
            <a:extLst>
              <a:ext uri="{FF2B5EF4-FFF2-40B4-BE49-F238E27FC236}">
                <a16:creationId xmlns:a16="http://schemas.microsoft.com/office/drawing/2014/main" id="{3F6FB0EF-49F6-E59A-FF6E-1F588A8CC3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84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resentation - Ledarskap och organisation 20262">
            <a:extLst>
              <a:ext uri="{FF2B5EF4-FFF2-40B4-BE49-F238E27FC236}">
                <a16:creationId xmlns:a16="http://schemas.microsoft.com/office/drawing/2014/main" id="{F2C5DA3A-C4D3-DAD9-CFB9-14FB7DAD19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73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resentation - Ledarskap och organisation 20263">
            <a:extLst>
              <a:ext uri="{FF2B5EF4-FFF2-40B4-BE49-F238E27FC236}">
                <a16:creationId xmlns:a16="http://schemas.microsoft.com/office/drawing/2014/main" id="{AA63DFC0-5321-2A3A-97F2-5DC1D5C004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41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resentation - Ledarskap och organisation 20264">
            <a:extLst>
              <a:ext uri="{FF2B5EF4-FFF2-40B4-BE49-F238E27FC236}">
                <a16:creationId xmlns:a16="http://schemas.microsoft.com/office/drawing/2014/main" id="{8154962E-1AB5-837D-5C26-FDD15F9077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51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resentation - Ledarskap och organisation 20265">
            <a:extLst>
              <a:ext uri="{FF2B5EF4-FFF2-40B4-BE49-F238E27FC236}">
                <a16:creationId xmlns:a16="http://schemas.microsoft.com/office/drawing/2014/main" id="{D1E36E30-6723-1004-DCA5-596EE81906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4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resentation - Ledarskap och organisation 20266">
            <a:extLst>
              <a:ext uri="{FF2B5EF4-FFF2-40B4-BE49-F238E27FC236}">
                <a16:creationId xmlns:a16="http://schemas.microsoft.com/office/drawing/2014/main" id="{987D6F31-4DAD-B001-4971-C6067F677D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41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resentation - Ledarskap och organisation 20267">
            <a:extLst>
              <a:ext uri="{FF2B5EF4-FFF2-40B4-BE49-F238E27FC236}">
                <a16:creationId xmlns:a16="http://schemas.microsoft.com/office/drawing/2014/main" id="{B02693FF-7BA8-6BB2-DBAE-0806C01125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3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resentation - Ledarskap och organisation 20268">
            <a:extLst>
              <a:ext uri="{FF2B5EF4-FFF2-40B4-BE49-F238E27FC236}">
                <a16:creationId xmlns:a16="http://schemas.microsoft.com/office/drawing/2014/main" id="{4D38D151-E9DA-2CB4-FC22-C6CDAE5802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09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resentation - Ledarskap och organisation 20269">
            <a:extLst>
              <a:ext uri="{FF2B5EF4-FFF2-40B4-BE49-F238E27FC236}">
                <a16:creationId xmlns:a16="http://schemas.microsoft.com/office/drawing/2014/main" id="{D22AF127-A1EE-EC4D-5092-D76B20CD56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83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Bredbild</PresentationFormat>
  <Paragraphs>0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Tove Helander</dc:creator>
  <cp:lastModifiedBy>Tove Helander</cp:lastModifiedBy>
  <cp:revision>1</cp:revision>
  <dcterms:created xsi:type="dcterms:W3CDTF">2026-05-06T10:11:17Z</dcterms:created>
  <dcterms:modified xsi:type="dcterms:W3CDTF">2026-05-06T10:13:17Z</dcterms:modified>
</cp:coreProperties>
</file>