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photoAlbum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268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31D140-CB3C-FC7A-9ADE-4F02E2E5D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E73E99C-20E3-4AF7-A55F-D58788394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79ED5B-0E04-6CCE-BF80-358C72B65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D22A2C1-9EE6-E033-CF17-DF8C8780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02814A6-921B-3150-562E-4D4D7236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488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AF8299-1EF8-3DE6-8119-067C853AF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04566FC-0B85-9E98-11F5-2309B4BE6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C84FCA-ED74-DF51-F552-2C0C7D11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967825B-9C99-B4AF-E301-CB93A43A3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512A20-059E-EAB7-0BE3-4333456C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973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635DCB4-3234-0A8C-4E83-1CBB10532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7FFF923-AA48-9D04-D49C-D23FADA1F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2FC82E8-94E1-7D81-4121-7A96B349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BEDB62-C9B7-0FC4-C238-7F7FEC91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6D27FA-4F74-CA0D-C03B-EE5266C6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616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ADD302-0AAB-BBEA-A2D4-68759B53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F102F6-E2FC-E174-CE7F-8933B415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F702CFC-5BD0-2F56-2B01-24945B8E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AB71D1-5E63-86D6-9876-F3037196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EBCBFF2-F680-FE9D-8647-1EA8A040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44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D45019-4D96-4CB0-B33B-F8AE37DC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C27573-2281-24DB-0777-541AC5912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1A6912F-ECF3-E8C6-70C3-1D4524B4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25E3AB2-BA7E-6765-893C-821A1313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CB4ACD-D800-751F-9DCD-2092C38B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4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5A62A2-8B8D-D8E5-EAF5-E258EF30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1E5BC4-F7DE-2186-70A8-B3FEC9DC0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81B6569-60C8-20DF-A122-AC5F8A51C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555475-5775-AE13-4108-AD139B68B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45C715-838E-568C-66B3-8A0BEA57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72C25BD-DF97-525D-8BE5-41082024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475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BAF085-8964-CD6E-3463-E0752EC6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C88B423-FF72-71C8-1771-C6A3CD6EA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30B1839-E827-EBF5-2780-AC6BDC4BB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1B72E4F-B9E6-FFB6-8271-B0782D7C9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D241E92-2FE5-A261-3A94-EE8A8245C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70CA68E-51CD-4970-C9A8-38C750EA1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BAEA0BD-DCD9-452B-9AE8-C44C2E06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B8037F0-C8FF-DB3F-B763-CD8B6D1A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434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01D434-DD5A-625D-F75C-CCDAEAD4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3AD986F-6344-1157-5B97-EFA279C0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59E9EE6-C163-087C-EC94-CAC0142A5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1BFC195-72A7-EC79-3F6C-45783172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189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0A8A1FF-1D86-75E6-9A5F-722A53F49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F32051A-6BB5-8B34-6EB3-01ADBBE2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71A2B9B-B882-7820-0FF6-6E2BC210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390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AE1454-A05A-3597-CC2E-4B3C3EA4D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0936CF-A7D3-C4E8-F098-EFDD261F2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AFF6CAF-5F8B-09D2-AB6D-FBB4BC7BE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22494A1-9879-5B7D-A2CF-C38BCD07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753E18C-207A-263D-085C-8D6F51A1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E60570A-857F-3257-7D45-6945952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528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0BD478-CDFE-4E8C-4E06-51FCBD69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FB1AA7A-9EDE-3F3C-E757-F52D2EDF6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353E38A-97F7-8856-7556-B9FFE36A1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4CB3CC-36AB-4B5C-302E-88D92F939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8B253B6-D644-AEA9-2880-8FCBE9FC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2253156-8C06-215E-AC78-3F16CED0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854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BD19D80-F9F6-7E7D-18BA-7BA320BD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9208E2F-6934-103E-D47D-5A9161625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AB64DF-0139-250B-2F1A-8BA8CBDEC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82F618-4058-47E5-9C90-0E734F7FA8F5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5A327A-D831-E658-1451-EF92C86FD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B567A26-3CCE-A9AD-4E04-E08C2A4FB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B2084B-EA64-4C4D-BF71-8274FFC9DC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980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14">
            <a:extLst>
              <a:ext uri="{FF2B5EF4-FFF2-40B4-BE49-F238E27FC236}">
                <a16:creationId xmlns:a16="http://schemas.microsoft.com/office/drawing/2014/main" id="{7EDE711E-67AA-0914-1D6E-D527D9991E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3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3">
            <a:extLst>
              <a:ext uri="{FF2B5EF4-FFF2-40B4-BE49-F238E27FC236}">
                <a16:creationId xmlns:a16="http://schemas.microsoft.com/office/drawing/2014/main" id="{AA26856F-B627-06E0-E433-329B22E30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57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4">
            <a:extLst>
              <a:ext uri="{FF2B5EF4-FFF2-40B4-BE49-F238E27FC236}">
                <a16:creationId xmlns:a16="http://schemas.microsoft.com/office/drawing/2014/main" id="{C14E0C7C-3A60-5697-E203-1673BF909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3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5">
            <a:extLst>
              <a:ext uri="{FF2B5EF4-FFF2-40B4-BE49-F238E27FC236}">
                <a16:creationId xmlns:a16="http://schemas.microsoft.com/office/drawing/2014/main" id="{D61A5ABD-2289-D1C2-BE19-0E5D0D264B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6">
            <a:extLst>
              <a:ext uri="{FF2B5EF4-FFF2-40B4-BE49-F238E27FC236}">
                <a16:creationId xmlns:a16="http://schemas.microsoft.com/office/drawing/2014/main" id="{52BF607F-70D3-E78D-A610-DA3AD4AADF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17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7">
            <a:extLst>
              <a:ext uri="{FF2B5EF4-FFF2-40B4-BE49-F238E27FC236}">
                <a16:creationId xmlns:a16="http://schemas.microsoft.com/office/drawing/2014/main" id="{EA7294B8-5C5D-8BAC-0EAB-7EA0501A6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8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8">
            <a:extLst>
              <a:ext uri="{FF2B5EF4-FFF2-40B4-BE49-F238E27FC236}">
                <a16:creationId xmlns:a16="http://schemas.microsoft.com/office/drawing/2014/main" id="{E1281369-7EE5-EBFC-FBD0-F0B7B502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9">
            <a:extLst>
              <a:ext uri="{FF2B5EF4-FFF2-40B4-BE49-F238E27FC236}">
                <a16:creationId xmlns:a16="http://schemas.microsoft.com/office/drawing/2014/main" id="{BD27FE2B-0C4E-1E7A-FE25-D6CB81AA3F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0">
            <a:extLst>
              <a:ext uri="{FF2B5EF4-FFF2-40B4-BE49-F238E27FC236}">
                <a16:creationId xmlns:a16="http://schemas.microsoft.com/office/drawing/2014/main" id="{5834616E-C694-E296-B9AA-476CAFD21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15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1">
            <a:extLst>
              <a:ext uri="{FF2B5EF4-FFF2-40B4-BE49-F238E27FC236}">
                <a16:creationId xmlns:a16="http://schemas.microsoft.com/office/drawing/2014/main" id="{05A215F2-6F34-14A8-4C02-2CE14136F2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0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2">
            <a:extLst>
              <a:ext uri="{FF2B5EF4-FFF2-40B4-BE49-F238E27FC236}">
                <a16:creationId xmlns:a16="http://schemas.microsoft.com/office/drawing/2014/main" id="{D2A98B20-B609-018E-D553-D002B810B6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1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15">
            <a:extLst>
              <a:ext uri="{FF2B5EF4-FFF2-40B4-BE49-F238E27FC236}">
                <a16:creationId xmlns:a16="http://schemas.microsoft.com/office/drawing/2014/main" id="{D6ADB22F-8331-C5BB-CAE9-1639706B9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8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3">
            <a:extLst>
              <a:ext uri="{FF2B5EF4-FFF2-40B4-BE49-F238E27FC236}">
                <a16:creationId xmlns:a16="http://schemas.microsoft.com/office/drawing/2014/main" id="{BE750851-49AB-9E38-5B49-B5D5EA91F0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3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4">
            <a:extLst>
              <a:ext uri="{FF2B5EF4-FFF2-40B4-BE49-F238E27FC236}">
                <a16:creationId xmlns:a16="http://schemas.microsoft.com/office/drawing/2014/main" id="{90D86FD3-5C6D-125C-A504-B427DC7E6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20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5">
            <a:extLst>
              <a:ext uri="{FF2B5EF4-FFF2-40B4-BE49-F238E27FC236}">
                <a16:creationId xmlns:a16="http://schemas.microsoft.com/office/drawing/2014/main" id="{3E925179-F0AB-3A79-3067-07EC4A0DC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16">
            <a:extLst>
              <a:ext uri="{FF2B5EF4-FFF2-40B4-BE49-F238E27FC236}">
                <a16:creationId xmlns:a16="http://schemas.microsoft.com/office/drawing/2014/main" id="{72C64412-6379-20F4-04E2-447B0FEEF7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2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17">
            <a:extLst>
              <a:ext uri="{FF2B5EF4-FFF2-40B4-BE49-F238E27FC236}">
                <a16:creationId xmlns:a16="http://schemas.microsoft.com/office/drawing/2014/main" id="{AD45F9C8-1090-1D37-58F6-6D78AFE4E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18">
            <a:extLst>
              <a:ext uri="{FF2B5EF4-FFF2-40B4-BE49-F238E27FC236}">
                <a16:creationId xmlns:a16="http://schemas.microsoft.com/office/drawing/2014/main" id="{CE23612C-612B-5E99-45BE-21DF070D3A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69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19">
            <a:extLst>
              <a:ext uri="{FF2B5EF4-FFF2-40B4-BE49-F238E27FC236}">
                <a16:creationId xmlns:a16="http://schemas.microsoft.com/office/drawing/2014/main" id="{5F0FB908-ABFB-09BA-7B2A-32E89878AF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88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0">
            <a:extLst>
              <a:ext uri="{FF2B5EF4-FFF2-40B4-BE49-F238E27FC236}">
                <a16:creationId xmlns:a16="http://schemas.microsoft.com/office/drawing/2014/main" id="{6908A60B-BD34-AA61-71AE-3DE675C3F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58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1">
            <a:extLst>
              <a:ext uri="{FF2B5EF4-FFF2-40B4-BE49-F238E27FC236}">
                <a16:creationId xmlns:a16="http://schemas.microsoft.com/office/drawing/2014/main" id="{1AE6A099-B9C5-9BFF-3E59-E3FC31AE7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0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22">
            <a:extLst>
              <a:ext uri="{FF2B5EF4-FFF2-40B4-BE49-F238E27FC236}">
                <a16:creationId xmlns:a16="http://schemas.microsoft.com/office/drawing/2014/main" id="{597AC45B-6896-873E-0870-CC38227C7D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9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Bredbild</PresentationFormat>
  <Paragraphs>0</Paragraphs>
  <Slides>22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Tove Helander</dc:creator>
  <cp:lastModifiedBy>Tove Helander</cp:lastModifiedBy>
  <cp:revision>1</cp:revision>
  <dcterms:created xsi:type="dcterms:W3CDTF">2026-05-06T10:15:16Z</dcterms:created>
  <dcterms:modified xsi:type="dcterms:W3CDTF">2026-05-06T10:16:04Z</dcterms:modified>
</cp:coreProperties>
</file>