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photoAlbum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268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9BE6BF-91E7-D621-62CD-C4368918F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23AF5D7-E5D4-DBB4-DAE0-566ACDE9E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6FFB8E6-7B5B-017E-2C9D-AD8FECB68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7C2F-DB7E-4F37-A451-B59ABA015C3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EAEB8BD-7F34-F55C-ECD2-5C798D74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D0E17FC-37CB-5D55-A4E3-D4DBD04FC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9E89-6797-40E9-836E-804DA042C4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362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E60E13-FF53-E720-292E-DFDAD4849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B6C37FF-03AB-5622-9CBB-AB342F198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A3B283E-3AA0-5648-D346-A444CCA0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7C2F-DB7E-4F37-A451-B59ABA015C3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70B2E62-A6E9-DFBB-382E-A9A245DAE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A4766FD-8146-34D9-F56E-066D0BB84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9E89-6797-40E9-836E-804DA042C4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514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A0C1C084-CD9D-00B8-BA45-05FEEDEDF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9298ABA-60BD-8DF1-2CBA-E804D1C0D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5FAD959-5118-D3F3-D52A-35140E447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7C2F-DB7E-4F37-A451-B59ABA015C3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3E126C1-695E-D397-BC88-3DC9F421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456343-80ED-0A46-6BA3-4A467133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9E89-6797-40E9-836E-804DA042C4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972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D10194-539F-ABFD-A57E-7F7C133A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9C377F8-0D14-1A85-537B-53C70C711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E14C18A-1E18-D60A-5E1E-D4A74D26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7C2F-DB7E-4F37-A451-B59ABA015C3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C6B7074-BF0A-3EFB-E76D-1D4A1067A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EC9F836-5AE7-BB33-9625-641AB6DD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9E89-6797-40E9-836E-804DA042C4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51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B3DDCB-7762-8908-9358-126FF9EA7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CB6EE66-6867-749F-0735-9069D7ED6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3C603D1-FE35-BE15-97AB-B34381575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7C2F-DB7E-4F37-A451-B59ABA015C3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01A2186-B1DD-4D37-2314-FA61223EA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E74ED47-F45B-4A7B-1626-E8DAFD415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9E89-6797-40E9-836E-804DA042C4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902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11141A-A93A-8A6E-4E8F-A0C7644F3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D92AC3-D125-2AF1-F074-C4361D9DC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7CB8262-7770-1DA0-1E88-E4656C97C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BB69719-F69C-224C-8677-2218B9BF0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7C2F-DB7E-4F37-A451-B59ABA015C3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4189010-6725-5A42-4151-706E1AED9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B1BB31A-1C47-5FA8-75C8-80E16DE6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9E89-6797-40E9-836E-804DA042C4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6395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B78265-4EB2-80CD-23B4-E2E701CC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E02D91C-6F4E-D065-8D71-D2A5AC229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D6FA822-7F11-5517-01C9-B94F7A1F3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D71BB52-03FB-F352-0334-E9155ABE7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F9FAE56-C255-E900-62B3-F70DDA580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2DF9A77-AAA6-8C0C-5E4C-96BFBE13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7C2F-DB7E-4F37-A451-B59ABA015C3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14D45D5-5501-D21C-9E35-06777604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29D5DCE-E824-B27F-F4AC-1050CCB1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9E89-6797-40E9-836E-804DA042C4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912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EEC810-052F-5234-518C-CF589D1FD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7B7F6B0-2CAB-D383-A72E-FE8999142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7C2F-DB7E-4F37-A451-B59ABA015C3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BD57773-8EC7-E3E8-C76E-0483E3A3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F108017-1EDA-FF3C-951F-497FD57D9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9E89-6797-40E9-836E-804DA042C4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914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6CC6C68-78A4-C037-A4D5-840B835AE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7C2F-DB7E-4F37-A451-B59ABA015C3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C8FC4C6-0338-78C8-6D1D-68EB441D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1B119D3-8F19-7230-6F3D-1F7514FC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9E89-6797-40E9-836E-804DA042C4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004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EB5103-CB68-5764-6AE9-1F1CE823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8E6E68D-1C0D-A7AC-0B6F-7D750DC05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33F306A-13F9-0072-931A-B70C9BF44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97E4B02-9964-A712-8111-8728B3336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7C2F-DB7E-4F37-A451-B59ABA015C3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386E9C6-0287-0B59-0AEC-E487B8EA6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7619BCE-76CD-B7F6-C440-639C7F25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9E89-6797-40E9-836E-804DA042C4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394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8141E6-BA98-58F7-3AF6-63146008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6331658-C45A-10D1-7939-F8D493C48A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2AAD24B-DC69-07ED-AF4E-5817FEFD1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271D1D3-DB65-82B3-9911-2AEC7BF7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77C2F-DB7E-4F37-A451-B59ABA015C3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88CA6D9-16E0-D2D9-2EE1-5F0A5153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DE403A4-F9A3-C419-4BD7-6B5E8B8C7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D9E89-6797-40E9-836E-804DA042C4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6E31730-AB6E-9A7E-54BE-6E32F006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097E0CA-88EA-1483-7A3A-B5FCAAF36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843C75D-1A2E-EF9D-349E-67A0B83ECC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977C2F-DB7E-4F37-A451-B59ABA015C3F}" type="datetimeFigureOut">
              <a:rPr lang="sv-SE" smtClean="0"/>
              <a:t>2026-05-06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CB4FE20-8DC3-3E0F-AF2C-0500C3A2D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206B71-7F63-8F3A-4B22-D2418799C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8D9E89-6797-40E9-836E-804DA042C4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8807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36">
            <a:extLst>
              <a:ext uri="{FF2B5EF4-FFF2-40B4-BE49-F238E27FC236}">
                <a16:creationId xmlns:a16="http://schemas.microsoft.com/office/drawing/2014/main" id="{D155E11E-537D-EC81-7C28-67486DD547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45">
            <a:extLst>
              <a:ext uri="{FF2B5EF4-FFF2-40B4-BE49-F238E27FC236}">
                <a16:creationId xmlns:a16="http://schemas.microsoft.com/office/drawing/2014/main" id="{B33715CF-7B95-BF82-3B12-81167EE8E3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3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46">
            <a:extLst>
              <a:ext uri="{FF2B5EF4-FFF2-40B4-BE49-F238E27FC236}">
                <a16:creationId xmlns:a16="http://schemas.microsoft.com/office/drawing/2014/main" id="{784F2724-BFC4-188B-F6F5-8E6FAAD555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44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47">
            <a:extLst>
              <a:ext uri="{FF2B5EF4-FFF2-40B4-BE49-F238E27FC236}">
                <a16:creationId xmlns:a16="http://schemas.microsoft.com/office/drawing/2014/main" id="{C2085492-2192-9444-C037-F93AEF8017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37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48">
            <a:extLst>
              <a:ext uri="{FF2B5EF4-FFF2-40B4-BE49-F238E27FC236}">
                <a16:creationId xmlns:a16="http://schemas.microsoft.com/office/drawing/2014/main" id="{E67D203F-F5B1-BEF6-3896-900E474727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49">
            <a:extLst>
              <a:ext uri="{FF2B5EF4-FFF2-40B4-BE49-F238E27FC236}">
                <a16:creationId xmlns:a16="http://schemas.microsoft.com/office/drawing/2014/main" id="{AC403DC0-1877-7EAC-52F5-E7A2103BE9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24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50">
            <a:extLst>
              <a:ext uri="{FF2B5EF4-FFF2-40B4-BE49-F238E27FC236}">
                <a16:creationId xmlns:a16="http://schemas.microsoft.com/office/drawing/2014/main" id="{BAE7A252-B9FF-3244-4A8B-E3792CFFFC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78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51">
            <a:extLst>
              <a:ext uri="{FF2B5EF4-FFF2-40B4-BE49-F238E27FC236}">
                <a16:creationId xmlns:a16="http://schemas.microsoft.com/office/drawing/2014/main" id="{0F5ADD7F-7436-D7B4-8F27-F37D75EFE3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6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52">
            <a:extLst>
              <a:ext uri="{FF2B5EF4-FFF2-40B4-BE49-F238E27FC236}">
                <a16:creationId xmlns:a16="http://schemas.microsoft.com/office/drawing/2014/main" id="{1EF2F698-4F50-A4C0-1394-1C3996B95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15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53">
            <a:extLst>
              <a:ext uri="{FF2B5EF4-FFF2-40B4-BE49-F238E27FC236}">
                <a16:creationId xmlns:a16="http://schemas.microsoft.com/office/drawing/2014/main" id="{2F178C5A-AE6F-EA29-CE72-3D7D46D413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21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54">
            <a:extLst>
              <a:ext uri="{FF2B5EF4-FFF2-40B4-BE49-F238E27FC236}">
                <a16:creationId xmlns:a16="http://schemas.microsoft.com/office/drawing/2014/main" id="{73A2B38E-5D34-A707-8F5E-9C3B32953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8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37">
            <a:extLst>
              <a:ext uri="{FF2B5EF4-FFF2-40B4-BE49-F238E27FC236}">
                <a16:creationId xmlns:a16="http://schemas.microsoft.com/office/drawing/2014/main" id="{31D32712-96EB-F375-829E-73A14AC704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7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55">
            <a:extLst>
              <a:ext uri="{FF2B5EF4-FFF2-40B4-BE49-F238E27FC236}">
                <a16:creationId xmlns:a16="http://schemas.microsoft.com/office/drawing/2014/main" id="{431F24D3-BF72-CB74-B5C3-F8E190B993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3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38">
            <a:extLst>
              <a:ext uri="{FF2B5EF4-FFF2-40B4-BE49-F238E27FC236}">
                <a16:creationId xmlns:a16="http://schemas.microsoft.com/office/drawing/2014/main" id="{D0101D8E-8276-176A-A2E3-7E8BF1ED43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09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39">
            <a:extLst>
              <a:ext uri="{FF2B5EF4-FFF2-40B4-BE49-F238E27FC236}">
                <a16:creationId xmlns:a16="http://schemas.microsoft.com/office/drawing/2014/main" id="{3EBE8960-8F55-D10E-CCA8-1319DDBC64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2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40">
            <a:extLst>
              <a:ext uri="{FF2B5EF4-FFF2-40B4-BE49-F238E27FC236}">
                <a16:creationId xmlns:a16="http://schemas.microsoft.com/office/drawing/2014/main" id="{ADB9FF21-B515-B1B7-F2B1-7BBE5DB9F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89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41">
            <a:extLst>
              <a:ext uri="{FF2B5EF4-FFF2-40B4-BE49-F238E27FC236}">
                <a16:creationId xmlns:a16="http://schemas.microsoft.com/office/drawing/2014/main" id="{FA092E3C-7E64-6B0E-29B1-EAAB2625C2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91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42">
            <a:extLst>
              <a:ext uri="{FF2B5EF4-FFF2-40B4-BE49-F238E27FC236}">
                <a16:creationId xmlns:a16="http://schemas.microsoft.com/office/drawing/2014/main" id="{DBB11758-4A1A-B123-E391-7150169394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14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43">
            <a:extLst>
              <a:ext uri="{FF2B5EF4-FFF2-40B4-BE49-F238E27FC236}">
                <a16:creationId xmlns:a16="http://schemas.microsoft.com/office/drawing/2014/main" id="{2BD13C5C-73F4-A000-660E-3C61751F8A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21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resentation - Ledarskap och organisation 202644">
            <a:extLst>
              <a:ext uri="{FF2B5EF4-FFF2-40B4-BE49-F238E27FC236}">
                <a16:creationId xmlns:a16="http://schemas.microsoft.com/office/drawing/2014/main" id="{AA4E2635-9882-C55C-959D-7160BADE06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52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Bredbild</PresentationFormat>
  <Paragraphs>0</Paragraphs>
  <Slides>20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Tove Helander</dc:creator>
  <cp:lastModifiedBy>Tove Helander</cp:lastModifiedBy>
  <cp:revision>1</cp:revision>
  <dcterms:created xsi:type="dcterms:W3CDTF">2026-05-06T10:16:42Z</dcterms:created>
  <dcterms:modified xsi:type="dcterms:W3CDTF">2026-05-06T10:17:15Z</dcterms:modified>
</cp:coreProperties>
</file>