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6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E2997-EBF7-B570-035F-5747BC44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981389-A3A6-2D59-B975-6A343BA17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C26F39-2952-EC4F-E103-C21F69A8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35CD90-704F-31C5-05B9-B5ADC0BE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9E5652-5442-7F4D-A5DE-B2A51B76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7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3CB8C-0FA3-81C2-C505-C6253F9A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4D7AB5F-D18C-D09F-F1B4-E60018E86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3D4D3-9884-6974-4A4B-3814391A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1BC409-2C75-8AD9-A478-A9215DC0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1D6C7C-5D34-F6CD-F6B1-75FAC43A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26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8AB5B7A-74B7-9A02-6BC4-F39CA11F2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E67898-FF39-2C93-FD33-E0C133EA8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0FA184-920B-E56B-F352-9B45028A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933AE5-2432-C8EC-7955-B9A0FEE2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572905-463A-282C-2CD2-7FEA6840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4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A4F679-21E7-CE7B-F393-A4CF8572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607DEE-845F-2E1A-A6BA-BFA9C033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3FCC47-C151-F4FF-C3E3-771E9431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719B8C-76E0-65DE-D395-94719934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5B5FE3-9A8C-FA51-BEB2-F51FDD8B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B105C-6DD0-9B36-9452-CB7D65E3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CDDD6C-714C-9ECB-ED42-081F6872A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1C1354-A552-EFCD-ECA7-775D680C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8DA99D-C31B-6A8F-D939-004C165F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7C378C-6E71-2BFF-6CF5-892BC508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34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E4609-273A-4040-4CA0-625F7DE9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A2EEA2-9623-36E3-8C35-1C656E6B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0B4C39-920F-CEC3-B811-EEF5634F7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E0778C-FC38-D842-9A04-6D6EDA93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0ABD36-BF44-D815-FE5D-EDA07FCB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08E604-7FEE-60EC-E581-5D44B03A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56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CDA303-1CC2-5D36-5303-E2C46AD8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C1C342-86D1-DB67-8121-D5373F719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C97B46-60E7-623E-C26E-B52965BAD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D79F1E-9235-30A8-8FA8-B7751FBC5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C9D5219-3CCB-149F-AE92-D2143DACB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CD38BF-9726-F84D-87B2-D5D1C7B8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43F929-D891-1D25-BA01-279D824A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C26F2A6-C028-AB58-2092-116DF443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05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728DE-6822-D85C-CE8F-72AEF78A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5620463-B907-6AA0-A53D-E920749C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D2FC0B-7818-734C-E3A1-51780759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654946-31C2-CDF3-DABE-4D50A15D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3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912CA1-18E2-4149-8329-0D005381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E79E0E-2EC7-6ECD-33E8-AAD0705E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07D354-54C9-7E9D-74A5-9627EA2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56134-1177-F0BF-180F-8C07322A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37D3E2-776A-9E7E-E652-A75517BCA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7B8C43-6463-8E33-45A8-0D51B8500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020BA0-CD09-5B75-EA42-285858BC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1A377D-8009-59D9-CE15-FF7484DA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852DED-EF99-CBA0-0516-A58EB33A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83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9FC148-0A61-9A76-85D7-DAC353F7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9B71F4-60F9-3A37-15FD-4DB253781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88F747-43CA-011A-45FB-B0BCAA65F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7CC1F1-7FA9-E145-0913-8BADDD84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11D246-7C55-D315-D34C-042BC706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9344A8-74B6-DEE0-FC2E-D2996E30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04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0C6ED23-858A-F908-74F8-B4496BC7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F83B52-8C32-2086-2512-2C7E8765C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F93A4E-ABCB-7D33-5F79-E4340EADF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9E65AF-5104-4AAF-AB72-BED687071ECD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99FED4-B7EF-4D73-9C1E-91259CE74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19AA12-0988-C153-8451-4C949AD2C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8E2E68-0F6B-4A55-AC87-83E162A333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68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56">
            <a:extLst>
              <a:ext uri="{FF2B5EF4-FFF2-40B4-BE49-F238E27FC236}">
                <a16:creationId xmlns:a16="http://schemas.microsoft.com/office/drawing/2014/main" id="{781EA66C-712D-97E5-F25D-D78CD9793E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5">
            <a:extLst>
              <a:ext uri="{FF2B5EF4-FFF2-40B4-BE49-F238E27FC236}">
                <a16:creationId xmlns:a16="http://schemas.microsoft.com/office/drawing/2014/main" id="{75016AE9-609B-D586-1330-41B234AB6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6">
            <a:extLst>
              <a:ext uri="{FF2B5EF4-FFF2-40B4-BE49-F238E27FC236}">
                <a16:creationId xmlns:a16="http://schemas.microsoft.com/office/drawing/2014/main" id="{C0F9CE97-E2A6-26AE-098F-B91B3445F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5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7">
            <a:extLst>
              <a:ext uri="{FF2B5EF4-FFF2-40B4-BE49-F238E27FC236}">
                <a16:creationId xmlns:a16="http://schemas.microsoft.com/office/drawing/2014/main" id="{B8BF6432-5D7A-41FA-A31F-13E02F5BB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8">
            <a:extLst>
              <a:ext uri="{FF2B5EF4-FFF2-40B4-BE49-F238E27FC236}">
                <a16:creationId xmlns:a16="http://schemas.microsoft.com/office/drawing/2014/main" id="{E492F173-1CFF-9F9E-2BE9-2253024E3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9">
            <a:extLst>
              <a:ext uri="{FF2B5EF4-FFF2-40B4-BE49-F238E27FC236}">
                <a16:creationId xmlns:a16="http://schemas.microsoft.com/office/drawing/2014/main" id="{298D9DFF-3627-B16D-B8F6-7D6276EEC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70">
            <a:extLst>
              <a:ext uri="{FF2B5EF4-FFF2-40B4-BE49-F238E27FC236}">
                <a16:creationId xmlns:a16="http://schemas.microsoft.com/office/drawing/2014/main" id="{4F06BBE9-012F-3AE2-854F-64FE6457A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71">
            <a:extLst>
              <a:ext uri="{FF2B5EF4-FFF2-40B4-BE49-F238E27FC236}">
                <a16:creationId xmlns:a16="http://schemas.microsoft.com/office/drawing/2014/main" id="{ECE77779-4AAF-B22C-D7AE-0D0A21635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72">
            <a:extLst>
              <a:ext uri="{FF2B5EF4-FFF2-40B4-BE49-F238E27FC236}">
                <a16:creationId xmlns:a16="http://schemas.microsoft.com/office/drawing/2014/main" id="{722A98DA-7314-B684-A6EC-2788A42C0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57">
            <a:extLst>
              <a:ext uri="{FF2B5EF4-FFF2-40B4-BE49-F238E27FC236}">
                <a16:creationId xmlns:a16="http://schemas.microsoft.com/office/drawing/2014/main" id="{CD664609-BCD9-018E-1F61-7C4C0157A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58">
            <a:extLst>
              <a:ext uri="{FF2B5EF4-FFF2-40B4-BE49-F238E27FC236}">
                <a16:creationId xmlns:a16="http://schemas.microsoft.com/office/drawing/2014/main" id="{F427916B-8094-C886-3914-CDA54A90A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3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59">
            <a:extLst>
              <a:ext uri="{FF2B5EF4-FFF2-40B4-BE49-F238E27FC236}">
                <a16:creationId xmlns:a16="http://schemas.microsoft.com/office/drawing/2014/main" id="{43E035D9-326F-54C6-0EBF-39C880434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0">
            <a:extLst>
              <a:ext uri="{FF2B5EF4-FFF2-40B4-BE49-F238E27FC236}">
                <a16:creationId xmlns:a16="http://schemas.microsoft.com/office/drawing/2014/main" id="{33023CD7-2FC1-1519-7D91-FAFE21CAA9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1">
            <a:extLst>
              <a:ext uri="{FF2B5EF4-FFF2-40B4-BE49-F238E27FC236}">
                <a16:creationId xmlns:a16="http://schemas.microsoft.com/office/drawing/2014/main" id="{5F01FD8C-E6DE-295D-C1A6-F9F1B5483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2">
            <a:extLst>
              <a:ext uri="{FF2B5EF4-FFF2-40B4-BE49-F238E27FC236}">
                <a16:creationId xmlns:a16="http://schemas.microsoft.com/office/drawing/2014/main" id="{55EDF344-7CF8-BC35-2B37-0B667043C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3">
            <a:extLst>
              <a:ext uri="{FF2B5EF4-FFF2-40B4-BE49-F238E27FC236}">
                <a16:creationId xmlns:a16="http://schemas.microsoft.com/office/drawing/2014/main" id="{0D4B4654-3B9E-9356-11FB-511FCDFA2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4">
            <a:extLst>
              <a:ext uri="{FF2B5EF4-FFF2-40B4-BE49-F238E27FC236}">
                <a16:creationId xmlns:a16="http://schemas.microsoft.com/office/drawing/2014/main" id="{4D38646A-75BE-1F2B-21F5-4E9081C07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Tove Helander</dc:creator>
  <cp:lastModifiedBy>Tove Helander</cp:lastModifiedBy>
  <cp:revision>1</cp:revision>
  <dcterms:created xsi:type="dcterms:W3CDTF">2026-05-06T10:17:47Z</dcterms:created>
  <dcterms:modified xsi:type="dcterms:W3CDTF">2026-05-06T10:18:34Z</dcterms:modified>
</cp:coreProperties>
</file>