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3"/>
    <p:restoredTop sz="94647"/>
  </p:normalViewPr>
  <p:slideViewPr>
    <p:cSldViewPr snapToGrid="0" snapToObjects="1">
      <p:cViewPr varScale="1">
        <p:scale>
          <a:sx n="137" d="100"/>
          <a:sy n="137" d="100"/>
        </p:scale>
        <p:origin x="22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06F308-096D-3944-81B9-BBE5AF7C34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EA7E1F4-E598-9843-9543-8FBFD79D0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0558CC-B761-5A4A-A090-D8D4CDA22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921F-F7A8-3040-86BD-398D7EB29635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8B01AB8-9C38-A340-B390-171A2CE6C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7F6C59-4020-574A-9E28-B5EC31A48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009F-4FE5-D948-B7DE-F78FB7EECF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37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1B3D94-92EA-AF47-ACD0-D62059989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6353AE9-55EE-3440-A5D2-933605C99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B04ED0-465F-9143-8F03-D35948E80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921F-F7A8-3040-86BD-398D7EB29635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988DF9-D908-A54F-92E3-6460A921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30E08A-786D-EC46-84D8-F0496D3A9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009F-4FE5-D948-B7DE-F78FB7EECF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3802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2AAC5BA-6088-414F-B9AE-B540EDE90D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2233E9E-79C1-584C-897C-EA70018782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795D5D5-0C85-E541-8C1B-0B5079D64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921F-F7A8-3040-86BD-398D7EB29635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164F75-7328-174B-AC74-B67C98E9E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99119CF-6F89-5E4B-A1B8-2A1555BA0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009F-4FE5-D948-B7DE-F78FB7EECF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05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3AE86D-8F3A-CE46-91B1-AF4BF5B0C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6175EC-1FA9-CE40-876C-A9C263133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D1862B1-E6BC-5549-AF89-F6B218276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921F-F7A8-3040-86BD-398D7EB29635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A1A1133-D354-3C4C-809D-222E24F53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5E264B-FB5E-3A4A-A886-2E2FAB9F2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009F-4FE5-D948-B7DE-F78FB7EECF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113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07637F-30FF-CE4F-8FA5-E0D591010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8BADCC-959D-BA42-99AB-4BDB3DDBD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1145E2-E37F-1440-8CF3-5FF0353D8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921F-F7A8-3040-86BD-398D7EB29635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F34CB1A-3B88-B44A-9B23-85769E52E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54395C-1F2E-8140-A376-1505C7FB5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009F-4FE5-D948-B7DE-F78FB7EECF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8282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87D900-8A95-414C-8BE6-24C78A466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6051B6-5D7F-C44B-ABAD-5ADB44CF9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2A595BF-A318-C846-989C-129E4ADAC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2F8FAD1-14B9-C04E-A8EF-4446BC3B0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921F-F7A8-3040-86BD-398D7EB29635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7D1EC2E-1D56-D643-9166-7E6661E50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CF5FB40-AEA1-FA47-B1D0-38E75AA9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009F-4FE5-D948-B7DE-F78FB7EECF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1460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C14C23-0197-B544-A941-E33589D5C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E64F198-C89A-F645-AC27-5622C69A9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A0548BD-9E13-A247-92A9-99BB68B8E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A9C1E27-B794-2A47-83D6-167614613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975083D-2651-2943-B3FB-E8336EA22A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B666528-73BD-204F-85BF-3E1A04E7C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921F-F7A8-3040-86BD-398D7EB29635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30E246C-4CFD-054C-B99A-F3D4142B9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112B37C-BF25-B645-BC04-E401423DD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009F-4FE5-D948-B7DE-F78FB7EECF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227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C00232-14BD-344D-8FFA-03CD4058F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EAF3667-3046-FB40-A9D1-6629AFB12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921F-F7A8-3040-86BD-398D7EB29635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6FA366F-0700-754B-9737-9D8D1C668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84FC64F-26E0-BC45-9752-08A2B9C6D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009F-4FE5-D948-B7DE-F78FB7EECF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8190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1E35DAE-D47E-7148-8A33-7BCB4F018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921F-F7A8-3040-86BD-398D7EB29635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23F447D-2013-A54F-BA41-3B898A098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C66B303-95CD-A94C-BC88-3F78F9DF6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009F-4FE5-D948-B7DE-F78FB7EECF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295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A4400A-E1BD-084D-847E-C48C6450F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62BAFD-D4E1-6444-81A1-CA3DACAE3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C57A050-33FA-0C40-A87E-5438BF339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BCD190E-CCC2-BA4B-A9B2-AB03E7613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921F-F7A8-3040-86BD-398D7EB29635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DB0F063-528C-7F4E-A321-DEB3F3EFE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27B6CF6-821A-4542-94BE-478943119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009F-4FE5-D948-B7DE-F78FB7EECF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713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70ADDA-2275-9B4E-9905-E09FFD5EB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A02DCB8-D891-434A-8E51-171B99EBD9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D3CD7F4-3111-CC4B-94EA-4ED11D376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6A857F4-3615-FD4D-84F4-15710D58A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921F-F7A8-3040-86BD-398D7EB29635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6D9C449-C5D7-4D41-ABF5-BDAEDDAE8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D9DFC9B-50A9-E24A-BAE0-9A0FCD7AD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3009F-4FE5-D948-B7DE-F78FB7EECF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621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DD8B8D6-5EAD-0E44-A5D4-189EB3FA2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2F24F83-C227-214E-9B2C-362DA2384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77C5682-0D3E-2B45-864A-92B39FF280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7921F-F7A8-3040-86BD-398D7EB29635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AF0DEA7-A3C9-D844-A721-DE2231B9BC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1992D5-7B57-1543-9013-31867FE7D3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3009F-4FE5-D948-B7DE-F78FB7EECF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452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BCE56653-F2DE-5944-9C2C-F4CA2E41B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08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05F6E4B-5746-D641-843C-CD8880A04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931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EBA58D8-32A7-5945-B716-EEC89CB79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211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26D422A0-BC9B-7E44-9D2A-3A18DCF58E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285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48771969-3B6E-FA48-9DFE-44962CC61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845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D20C608-1274-FC43-8B8A-FAABDF1B9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90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Bredbild</PresentationFormat>
  <Paragraphs>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Olsson</dc:creator>
  <cp:lastModifiedBy>Jonas Olsson</cp:lastModifiedBy>
  <cp:revision>2</cp:revision>
  <dcterms:created xsi:type="dcterms:W3CDTF">2019-06-26T08:46:25Z</dcterms:created>
  <dcterms:modified xsi:type="dcterms:W3CDTF">2019-06-26T09:02:50Z</dcterms:modified>
</cp:coreProperties>
</file>