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0BC291-5440-4A40-B078-84113B02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F3C4CE7-B3CB-5A40-87CA-80A8BD03B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BDD07F-BA70-F84C-88ED-859598CD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DFC52C2-2C65-5F43-91AC-CAFCB026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ED4899-20EC-F64E-B292-80BD6AFF5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13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B1F78B-937D-3D45-BB5E-5EEF3620F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3A2A5D-C443-224B-AFA8-20B56C10C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5D2EA-C266-454B-A0B9-824719F71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7E97A0-A62A-EC43-A5B0-4D4D46C5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1CD267-219B-F348-A9E3-58AD5579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565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01470BB-921B-CA42-BA0E-35662EB8C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9967283-2C45-1646-9DC9-64A10B27A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AE2ABA-ACED-B743-96FF-B5C3A3B4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E72CD1-90D2-3D4C-94FE-1809FB1C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F87067-7365-4B47-9EEB-8C91AC98E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26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2E180A-9C4A-2840-9F2C-506CC0796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7CF1C7-0161-AC4C-A8B4-531976BE2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08D175-405C-9840-BAB9-25E96789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1828C4-0434-E84A-A4D2-7AE190D4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BDA12D-F2ED-3E49-9C4D-2E45233E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630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F75816-3BBD-0D4C-9FFC-23221F95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A4BC6F-05A0-E847-94E6-639DC212D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B36ADC-24BD-8945-A867-E5CF586D9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164EAF-7CC4-2C48-9F40-0C86E7D0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913DC9-30A7-724D-B518-24E465CB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979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963D1-4233-FE42-9643-F9772EC9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ECA93A-0A2E-8C42-83FB-A8604829E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1711E8A-E7DF-7947-87CC-64577253F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B2F1584-D8EF-C446-9708-0CE20EF5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7A02D3-9941-0743-9CF0-43366A7DE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8550DEF-323E-8845-81B7-F58A5B617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517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D9E85C-73F0-054C-9225-A7D60EB6E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B67A924-4158-EB41-B75A-550CC2C98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6F93E6D-EA07-EF48-B5D4-B262E31E4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B32BA30-3115-D447-B222-A76628B66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C42B2BC-CF13-424C-AC89-663F60917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F884C1A-A27B-AE46-AAD9-88B31E473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BB12D23-F8F3-F244-9251-9F061DD86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1153336-6B1F-F146-A5F2-9C8EEFA1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8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1C58E0-B0AD-444B-8C5D-F18CC754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0067B07-6B00-7A41-A3E0-A8125EA01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DC51473-D367-5047-911F-7E3999DA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24FF743-AD33-4F43-8AF6-FB2E75E0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674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44C9663-3386-AB4A-9282-8FD99042E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A841ADA-7E7C-7A4D-86A8-CF8DF688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EC98524-F557-A84B-AA13-1D787D37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307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8536A2-5ADF-5047-8F6E-50E5EC2B2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5759BC-4888-8E4A-8F99-4E3B61E0C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2BAA7B-8224-2E45-81D7-417A729DF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4BB40F-CD63-754E-82E8-B20DD61C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A571C7-CDDC-6B44-B3E1-046A89531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4877DB-DB93-4248-847B-F11069D4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984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618739-1C18-E24C-BFBF-911D5873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D84020E-555E-314A-9AAB-5827D94DF2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3B6AB4-ECD9-F84D-9F57-29155ABD8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271C493-B5D1-174B-BC0C-AF837F9D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8CBD4C-87BA-6547-9DA1-B1BA23F6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5F33D89-C8C0-D544-9720-B4FDB3BF2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928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6ED6B0F-1843-904D-97D2-A80B4F37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068A7C-E35D-A344-B828-F98913D08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15B578-9132-4248-91E0-F9DB69F2F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D888E-DB84-DE4D-B1E1-718882C19A7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BBABCA-44AC-634B-9C71-20EFBC620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31786C-E673-B74C-8104-6513C2D2D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46C11-F312-A149-92FA-0AD2125E7E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978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29CDD9BE-D5F9-8E42-B1B5-DE32C8A27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151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96986F8-9810-AA4C-96BE-014E4E64C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46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ABC5535-A20F-5049-B7C1-F1CF75172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331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591AE0E-D4F4-D040-A6BF-BA2293011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902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40EA274-AF4E-5B4A-849E-056DFD361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05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554B469-6D78-F14E-8B6F-82CB5EC75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5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Bildobjekt 28">
            <a:extLst>
              <a:ext uri="{FF2B5EF4-FFF2-40B4-BE49-F238E27FC236}">
                <a16:creationId xmlns:a16="http://schemas.microsoft.com/office/drawing/2014/main" id="{D4D8CA07-7DC6-0045-A734-90783F839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60AA9FF0-A3F0-5F45-ADF8-3DE383135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66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9805E6B-C5DB-BE44-AA76-6985ED23C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3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7984FBE-D77E-2040-9982-C091976E4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04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79622EA-81E4-BE44-8FBA-0EDF099DC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90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06E68D8-A6F4-C547-A122-14E6006DC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3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B8C2972-CFA6-EE41-827B-5565E841D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68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18E975A-4370-184E-98A3-EFB9EC8E4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98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Bredbild</PresentationFormat>
  <Paragraphs>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2019-06-26T07:48:10Z</dcterms:created>
  <dcterms:modified xsi:type="dcterms:W3CDTF">2019-06-26T09:00:46Z</dcterms:modified>
</cp:coreProperties>
</file>