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6A16A-AFA9-3C48-87F4-B773C32B4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3C651B5-7206-AE4E-81F0-07B3ACD4C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99A2D7-9E1C-1948-83FD-1A5E0A163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2475B3-E94D-DF45-A136-554C83931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63546C-375B-AB45-8E3B-EC2C39EF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674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BC4B15-5D99-0C44-98A2-1ADA5282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30576C1-450F-E840-9FCB-5857BC515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CF87E9-736D-5E4D-ADDA-B88D14AB6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A73A1D-E46E-A54E-901A-C42E486E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03D3E3-3633-FA40-B880-AF16C1D7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773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05F4EDC-AB8D-9B42-8492-EAFE47284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F24C5-D16F-AC4B-BF0B-E1E059EE8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A7D4B3-1707-824E-9F9B-1D99B9C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EC80FA-A463-B545-AC7E-95EDA219C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C39BA1-E5CA-6E42-8C1F-F17184AC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346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5C3205-6725-E94B-8ADD-D759F0157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21F480-B629-3F43-AD1C-BFF1D8B13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1C505B-493E-A64E-9228-D24A11EC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54894E-D986-9945-9E91-3240EA5C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C28150-333C-6641-B00C-32F1848B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47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4C4F6F-38D8-9842-8410-D8AFF658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3CF237-DA01-3A46-80D1-27B1E18E3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EE2E46-64AF-2E4E-B00A-9635F429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325018-1E0F-7F4B-9525-F2F68B8DF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73253D-292B-5B4B-B4EC-10055308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991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2A60F7-8DE2-294E-8842-029C7E63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5B8195-F32E-0840-B731-163EECD3F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D0ED1E-0EF8-2C4C-A7D0-1C9755FE7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12C540-C3CA-C149-99E5-A2404A5B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129E3F-895A-C54B-A145-64B043C0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4BF8849-F28A-1346-98D3-1B657EFD9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4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C96527-8B68-B54D-850C-89465F375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D00937-71DE-9D42-A9BB-2154A55A5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462A10C-6B23-9743-809F-04F1E380C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3C83B0F-C695-504C-B3EF-EB2F52B24F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409B171-8D88-3247-BF30-70CCA0AA0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9E1866A-8D92-B246-9AD6-B19EE070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165F976-D3B6-5C4A-981B-2A2A4E448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CB18D1D-6FEA-FA44-9FC6-54EC901E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11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1FA4B4-7E3F-EF4E-8F57-D0568EAC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F230949-2A01-D04C-9DC6-0AC8469EA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E128D5-0EDF-034B-9444-FB8DF7AD9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4A70FEA-ECAA-7045-BFDB-C79EF95F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875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B149228-929D-7441-A872-ED0947F9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56AA14D-610C-F044-930F-4814F1186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FFC6BA6-2303-794D-BCE8-F80D13BAC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174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B5B366-C933-834B-9298-AD89C41F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D185E6-F2C0-394D-ACEB-BCB4AAEA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FFC47D-155E-FB4B-8461-562117D39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6AA901-B96F-564F-A204-67E8835C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54C2EF-B65E-434B-B051-D58DC7EE1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D775AC-CF06-2249-922C-BEC43C27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5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C4326C-7B43-F845-BF05-67A120E74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EE2EB1F-E6CF-604C-85C4-6FEF40CA9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BE2B67-8AC5-2F42-8A1F-31D7AFF93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B49B47E-B1E8-5741-A489-03569B7A9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76ED6E-B1A8-EA47-9D4E-1F6675D6B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98AA91-F68B-FB4A-A434-1D8BB657B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2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534E19C-0EC1-874D-96B1-2849C7885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1E019B-9F42-BE49-A8A3-6210BFB51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B2E127-254A-0C41-865E-6254F4B96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6036-5340-F548-8AB5-25A0FD8F75BF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CDA86C-3075-A147-8DC6-2F047F272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59C4265-FCC4-8245-8533-2E67F7193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757DF-03CE-FF43-B68D-7DEE9E2A92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39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478E10A7-9362-C345-9B1D-9B3F92683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67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0D1DD93-FB02-E44D-A95B-87B8804B6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217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677677C-7B78-4B4D-B5CE-019AF9E8B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6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6244F7E-5CAD-0148-B82C-10C904B8C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27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50193C4-8F38-1B42-934C-11DFD4ABF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946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266DFFF-2F3D-2E40-B7F2-1FD8A3E1B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07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084D749-928A-A142-81DC-56788691E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1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5AA08F1-098C-A049-B2D7-F0BE1CC08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10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1C9B0DA-2FDB-BC47-8B71-0F748CD6F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00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CB905C1-8E63-3E40-8019-4D26C1B45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31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7A41F15-9BF3-9045-A866-41553C637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42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BD911C7-5253-AA4B-94E9-EF77C0A107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8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Bredbild</PresentationFormat>
  <Paragraphs>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2019-06-26T08:27:00Z</dcterms:created>
  <dcterms:modified xsi:type="dcterms:W3CDTF">2019-06-26T09:01:06Z</dcterms:modified>
</cp:coreProperties>
</file>