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C9CA4C-00D1-5446-916C-DDB55F49A1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79F74F8-2EC7-D94E-9E41-0D5AB8DCC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6402F5-5969-2446-8AD1-8AC9E941F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487326-F953-434B-AEFB-0FF9D9775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AF2FDC-F201-0947-9AF6-E4681459D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827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2AD9F3-7037-924B-AEC5-21A5EA0C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675DE94-C613-EA4F-8A3A-19578DDB6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9663C99-B0A7-F147-807D-58B2EDAF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812A5F-D9D5-554F-91DC-5C88CBC7A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152BCA2-E401-E04D-A2DB-864C016A8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335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F985219-0162-FB45-95EA-B1E21A3B16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BECBBC1-0F83-C24C-BF13-738ACC5546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A879CB-A47C-2447-9E8B-ACEFEE2E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2FCA6B-01E6-1745-BCC4-41DEC3A8B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41212F-63A9-6940-894C-9A6ED4161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03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05400E-ED67-5643-B4EF-E08762B6F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2FCF3FD-0D3C-084D-8FE4-29AE806A3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94D99F-8355-7B47-8277-0F632B700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1B05FE-1F4E-904D-8B7E-81F150C1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53D60E-F803-9A46-A4ED-B4B0DC1C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48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38D0CC-C8B6-034C-AE2F-98B557D97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25F448F-0D8F-3E42-BFBB-4D4A0F2A1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AF166D1-6A25-0A4E-935D-D7063D9DD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544136C-423A-F743-95DF-A0DCE9BBB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60D934-6D52-A74E-9C9F-AACF77E4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097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4CAD215-548E-7D41-8017-D656E95CA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56E0627-3B69-D54A-805F-67D8D4BDF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97EA17-CD12-2B43-97EB-213905941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E82C553-42E4-2543-9AC7-379BFC12E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549C33-A826-974D-A53C-1BB9FDD5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953DC3A-9833-5C44-ACC7-ADEFC19A6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517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D9577A-AB1E-1240-B014-724681CE8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36A5BCC-7C86-294D-BC7B-F0C09E5A3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6B0D569-48B6-FE48-8B86-43AE8E4DB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EFB7719-D95F-E846-B9C7-CBBBD57DF4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6E3F7640-2A5E-F54E-BF7C-44D556071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FC80C5D-5E0D-C745-82BC-557A67123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1D0E8396-777F-A841-A9F3-78E63BADC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58F660E-2F33-9C4D-846A-C70B75B8A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974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C43D6B1-BAC9-C948-A4E6-B8B15A864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8E3B113-EF60-D848-84E9-B54DB375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6004076-9CCA-924E-8F51-863701489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5E073D0-27D9-524E-AC2F-EF256018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41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54B023D-E4D4-1540-9B73-D2ADE0739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7C71B43-4405-7B47-A32F-987B585E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2EA21D-868E-A743-801C-092CDDC7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9688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5E6076-1948-8F4A-91DA-80ADB6F80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F50B71D-F412-2640-A3F9-4091C7037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7CAFD43-31BD-D541-A35F-D30771061C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5F87978-5B2B-A544-A707-9B5854C84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420D371-740B-1B4C-956D-C74F32372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64D02F2-A8FA-1242-8582-6E6585CFF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251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C42A70-B8D7-3B41-9920-A0A00C5F0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446CEB9-8CA6-2946-9786-528FC60CF7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A775D00-7ED8-2140-B79A-0BA97F067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6B58998-82F2-4F4A-B2DD-D087E202B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39A58CE-1EDA-714E-8EEA-8D8141DD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117EE6A-5D06-B148-9CA3-C500DB97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143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18D4477-CD85-3441-B49C-1F1BB4FCF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E1F2472-BFA8-0946-8787-E6D0D8518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937A69-3BEF-6F44-95BD-73EC4455B6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40288-5D4D-F141-BBB4-AAE50738A32C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171A380-31A4-A744-AD91-F6E8F20D30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EE85FE6-AAEC-9347-B78E-701F02713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67739-0694-AD43-BE2B-F6AC6BAE55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475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FD6AB036-9E2E-6E4D-9AFE-61785FF9B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0916D56-E182-1245-930F-E61384C054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551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4473DC8-9B8D-C043-83B5-1434DF256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0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AC7BCCC-98B1-C445-BE64-D78700C498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715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9E432D87-2FF2-1446-ADC3-DFF9831685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280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CE054EEA-1A45-8141-BE7F-4A9730878A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4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13375F12-7985-2B42-93DD-867AAED2A8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163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6E7690A8-1E35-124A-94A0-B881AA378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492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Bredbild</PresentationFormat>
  <Paragraphs>0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2019-06-26T08:31:29Z</dcterms:created>
  <dcterms:modified xsi:type="dcterms:W3CDTF">2019-06-26T09:01:22Z</dcterms:modified>
</cp:coreProperties>
</file>