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47"/>
  </p:normalViewPr>
  <p:slideViewPr>
    <p:cSldViewPr snapToGrid="0" snapToObjects="1">
      <p:cViewPr varScale="1">
        <p:scale>
          <a:sx n="137" d="100"/>
          <a:sy n="137" d="100"/>
        </p:scale>
        <p:origin x="22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57AE5E-06C6-3544-AC00-F6B681DAC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2C689EB-EDA3-1747-8EDD-DB1C5F015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917A9F-97F3-BB4F-947D-1B4FA4A7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910F28-CF11-4D40-AED0-2659E830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40DEBF-2E12-284E-BF6B-D207447D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317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FABA2-AD27-2347-BCB8-27EA0660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11054BC-84F4-0641-ACF0-E63100790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794475-D70F-D845-8D4E-0A334554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A9BBBA-B471-124D-A05C-A746F278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A547C9-9CAB-5849-AFD5-BD1994E9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86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FE98C69-575F-464E-9EF8-84DDAEE79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3054673-C39D-674E-A8E2-C3581281C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E08279-0958-0A4D-A31D-237F498AE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4F5B3D-4618-1844-AD60-5D872245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945962-1B9D-8349-9BFF-EF09B046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514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671B0B-E7AC-3949-9786-E31DE2F5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D7A276-2FE6-D848-8F07-F4F6D6FB9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53955B-C999-8846-8832-7CD10C7A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BC2840-47AC-AE41-BA3A-BB8F5ADD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C56A4-C528-5142-B96C-6D1446D4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9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39F05E-12D4-E54E-A2D5-184F31D9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A2BACA-866C-A641-92BA-36EB39726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780B37-5510-834A-9D36-0EB7C292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A629D5-F0C8-EC45-90D2-F2407571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6FDEC0-55E9-F94D-B370-54EEE80A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581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D9833E-83A1-2546-90E9-2767A2F1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06C3A4-DA71-E14E-86F3-1E971C0945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F3142B8-2164-974A-801E-2BCC45497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8AE25C-0912-3747-898B-55DCBCA1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C2AB2E0-3901-8945-8BD1-C8286F7D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68110E-7E28-864A-94AE-84DC34D9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656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128E3A-5E1A-D345-94EC-69DD4334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8EF67EB-FC82-204E-8EBE-8D047119A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BCDF87-A690-F14D-9A56-1878BD6CA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33EA005-0F9A-8D4B-B6D3-2D8E5A79A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B6CB00E-0D3E-AA49-B38B-0B48FD5ECF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F2D5DAF-0116-F042-91CB-27A336D9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D2E3931-12B6-5A44-AC33-02EDC4DA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0A60F34-021C-9E41-8534-B60E57DC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8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49D7AF-3382-C34A-B0D8-7CFB35F6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9F267AD-449A-614F-B890-556991F41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DFE40DE-5B4F-E84B-A54B-3C2C24E6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A3E2F-917D-3A4B-B9CA-E1B82A125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667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FA222D5-2C64-6C44-947F-03D3EFFFC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805649-069D-E841-94F9-4BF2DF7BB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45B3F0B-CBA9-7A44-80DB-7DDC96D5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6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BE9939-3A36-5144-82CA-5D372DB32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A13C43-665B-FB4D-999D-B01F8A0EA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C3CD84-3312-784B-884B-D66CF2EC8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DC18E4-B69E-0048-870A-C43A8AC1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9B184C4-9122-654A-8B8D-E0A38579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B2266D8-C703-0648-9684-DD2DF6F5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90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60828-4270-014A-9491-18D03D544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75C2DA3-D6F5-9647-B344-B88047798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FE2ECC-4362-024A-BF12-ED7A854BE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4CCB0D-C042-EC40-887F-044991A5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012C1B-B540-594D-9150-69B524CCD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DDAC0C-A819-EE42-969A-02D170F6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60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BBF924E-77C1-A14A-809F-F0A7F83F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B0133E-9E7E-DA4C-A776-0CC313D63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06A813-6D73-F047-A421-7EFF71C16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E04C8-5255-8048-9B7F-44D9996B34CB}" type="datetimeFigureOut">
              <a:rPr lang="sv-SE" smtClean="0"/>
              <a:t>2019-06-26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1659F9-91CE-4542-ABA1-0B3DE686B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078E63-1E1A-1648-8A1A-F659BC849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BD2B-371B-B84B-864B-8B5868154B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74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5FA981F-F5AD-2F45-8015-2BF627DC5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2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7B7D3EC-0E1A-E74A-8FE8-398C6052E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0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9C35DC34-8162-2649-A52D-20202014A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1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DFD39AE-B5CD-0147-BFB5-34BC2EDC0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5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06AD31E-B71F-A144-A81A-9A22FA1C7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3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Bredbild</PresentationFormat>
  <Paragraphs>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Olsson</dc:creator>
  <cp:lastModifiedBy>Jonas Olsson</cp:lastModifiedBy>
  <cp:revision>2</cp:revision>
  <dcterms:created xsi:type="dcterms:W3CDTF">2019-06-26T08:34:36Z</dcterms:created>
  <dcterms:modified xsi:type="dcterms:W3CDTF">2019-06-26T09:01:39Z</dcterms:modified>
</cp:coreProperties>
</file>