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3"/>
    <p:restoredTop sz="94647"/>
  </p:normalViewPr>
  <p:slideViewPr>
    <p:cSldViewPr snapToGrid="0" snapToObjects="1">
      <p:cViewPr varScale="1">
        <p:scale>
          <a:sx n="137" d="100"/>
          <a:sy n="137" d="100"/>
        </p:scale>
        <p:origin x="224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F57AE5E-06C6-3544-AC00-F6B681DAC2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2C689EB-EDA3-1747-8EDD-DB1C5F0154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B917A9F-97F3-BB4F-947D-1B4FA4A77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E04C8-5255-8048-9B7F-44D9996B34CB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1910F28-CF11-4D40-AED0-2659E8307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C40DEBF-2E12-284E-BF6B-D207447DB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FBD2B-371B-B84B-864B-8B5868154B7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13177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2EFABA2-AD27-2347-BCB8-27EA06604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F11054BC-84F4-0641-ACF0-E631007901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1794475-D70F-D845-8D4E-0A3345548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E04C8-5255-8048-9B7F-44D9996B34CB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4A9BBBA-B471-124D-A05C-A746F2786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BA547C9-9CAB-5849-AFD5-BD1994E99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FBD2B-371B-B84B-864B-8B5868154B7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73868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2FE98C69-575F-464E-9EF8-84DDAEE794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B3054673-C39D-674E-A8E2-C3581281C2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9E08279-0958-0A4D-A31D-237F498AE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E04C8-5255-8048-9B7F-44D9996B34CB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B4F5B3D-4618-1844-AD60-5D8722452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9945962-1B9D-8349-9BFF-EF09B0468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FBD2B-371B-B84B-864B-8B5868154B7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95146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7671B0B-E7AC-3949-9786-E31DE2F54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FD7A276-2FE6-D848-8F07-F4F6D6FB9B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453955B-C999-8846-8832-7CD10C7AC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E04C8-5255-8048-9B7F-44D9996B34CB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FBC2840-47AC-AE41-BA3A-BB8F5ADD6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E7C56A4-C528-5142-B96C-6D1446D46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FBD2B-371B-B84B-864B-8B5868154B7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94999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339F05E-12D4-E54E-A2D5-184F31D9B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DA2BACA-866C-A641-92BA-36EB397260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4780B37-5510-834A-9D36-0EB7C292E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E04C8-5255-8048-9B7F-44D9996B34CB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FA629D5-F0C8-EC45-90D2-F2407571B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36FDEC0-55E9-F94D-B370-54EEE80A2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FBD2B-371B-B84B-864B-8B5868154B7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15815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6D9833E-83A1-2546-90E9-2767A2F12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A06C3A4-DA71-E14E-86F3-1E971C0945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F3142B8-2164-974A-801E-2BCC454971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F8AE25C-0912-3747-898B-55DCBCA13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E04C8-5255-8048-9B7F-44D9996B34CB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C2AB2E0-3901-8945-8BD1-C8286F7D1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D68110E-7E28-864A-94AE-84DC34D9F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FBD2B-371B-B84B-864B-8B5868154B7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6561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D128E3A-5E1A-D345-94EC-69DD4334C1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8EF67EB-FC82-204E-8EBE-8D047119AD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CBBCDF87-A690-F14D-9A56-1878BD6CAD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B33EA005-0F9A-8D4B-B6D3-2D8E5A79A7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CB6CB00E-0D3E-AA49-B38B-0B48FD5ECF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DF2D5DAF-0116-F042-91CB-27A336D9B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E04C8-5255-8048-9B7F-44D9996B34CB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4D2E3931-12B6-5A44-AC33-02EDC4DAF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40A60F34-021C-9E41-8534-B60E57DCD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FBD2B-371B-B84B-864B-8B5868154B7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94830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049D7AF-3382-C34A-B0D8-7CFB35F6F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9F267AD-449A-614F-B890-556991F410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E04C8-5255-8048-9B7F-44D9996B34CB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DFE40DE-5B4F-E84B-A54B-3C2C24E63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0AA3E2F-917D-3A4B-B9CA-E1B82A125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FBD2B-371B-B84B-864B-8B5868154B7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06678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9FA222D5-2C64-6C44-947F-03D3EFFFC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E04C8-5255-8048-9B7F-44D9996B34CB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4B805649-069D-E841-94F9-4BF2DF7BB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945B3F0B-CBA9-7A44-80DB-7DDC96D56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FBD2B-371B-B84B-864B-8B5868154B7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14694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EBE9939-3A36-5144-82CA-5D372DB32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3A13C43-665B-FB4D-999D-B01F8A0EAD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FC3CD84-3312-784B-884B-D66CF2EC8E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7DC18E4-B69E-0048-870A-C43A8AC16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E04C8-5255-8048-9B7F-44D9996B34CB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9B184C4-9122-654A-8B8D-E0A385794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3B2266D8-C703-0648-9684-DD2DF6F5F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FBD2B-371B-B84B-864B-8B5868154B7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0907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160828-4270-014A-9491-18D03D5445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475C2DA3-D6F5-9647-B344-B88047798C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6FE2ECC-4362-024A-BF12-ED7A854BE9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84CCB0D-C042-EC40-887F-044991A5B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E04C8-5255-8048-9B7F-44D9996B34CB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1012C1B-B540-594D-9150-69B524CCD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54DDAC0C-A819-EE42-969A-02D170F60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FBD2B-371B-B84B-864B-8B5868154B7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89603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9BBF924E-77C1-A14A-809F-F0A7F83F5C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3B0133E-9E7E-DA4C-A776-0CC313D631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606A813-6D73-F047-A421-7EFF71C166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E04C8-5255-8048-9B7F-44D9996B34CB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61659F9-91CE-4542-ABA1-0B3DE686B2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C078E63-1E1A-1648-8A1A-F659BC8491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FBD2B-371B-B84B-864B-8B5868154B7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36748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B5FA981F-F5AD-2F45-8015-2BF627DC5D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7422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87B7D3EC-0E1A-E74A-8FE8-398C6052EB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102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9C35DC34-8162-2649-A52D-20202014AB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3110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ADFD39AE-B5CD-0147-BFB5-34BC2EDC01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8589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806AD31E-B71F-A144-A81A-9A22FA1C7E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4032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Bredbild</PresentationFormat>
  <Paragraphs>0</Paragraphs>
  <Slides>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Office-tema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Jonas Olsson</dc:creator>
  <cp:lastModifiedBy>Jonas Olsson</cp:lastModifiedBy>
  <cp:revision>2</cp:revision>
  <dcterms:created xsi:type="dcterms:W3CDTF">2019-06-26T08:34:36Z</dcterms:created>
  <dcterms:modified xsi:type="dcterms:W3CDTF">2019-06-26T09:01:39Z</dcterms:modified>
</cp:coreProperties>
</file>