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59" r:id="rId9"/>
    <p:sldId id="260" r:id="rId10"/>
    <p:sldId id="261" r:id="rId11"/>
    <p:sldId id="266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A65494-66B5-9449-B828-C82C3495D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77F9857-7471-5045-8F85-194D4CB66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78BB71-1CC1-4D45-8D07-736D90DE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1E7D0C-8C6F-C64D-AE59-77712099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627967-C5E1-9F4D-BA09-DB30C4AB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89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CF9651-4115-6D46-9C0C-6E1859D5B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C31684-D987-FC4E-83F8-E076368E6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C00C94-95A8-1847-9100-B6E37F6F8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7C1A19A-47F4-754F-9E54-5E3B775E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A2A72C-3743-5545-A3AF-C71F0B558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6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BBD834F-9CCC-6E49-A467-2095D2E56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C907C03-3D7C-1541-89C2-037C50029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1C3FBC-B738-2046-A37E-A4F375FE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DB814CB-A8E3-A141-A49B-FD2333B6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A09CF-F8DE-DE42-A7FA-79457A82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28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D4F02D-3617-4D40-8100-C2A77F34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DF699-CAF8-FE49-95AA-3CAEA208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93111-C17F-C54F-B673-4D322B51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C1F14C-1233-4248-9504-7DF0788E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43964F-0E38-4642-AF64-5129709C9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30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55FD70-8F92-F04D-89DF-D1D25741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34B8FA3-6F5C-3E46-800B-F989815CD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4C33D4-4038-D643-831F-550680C4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B3B545-4D8B-DF4A-AE07-78EF7A42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7E0A29B-C522-F94E-B0C9-D0EF65E8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481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912E5B-8500-ED46-96A8-1EBAF741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FFEC60-57EE-D046-8E5C-58D8266FC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7CD214-9041-B94A-B4FD-1AD390522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E90752-C825-764E-8F69-E28D2C9E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D1D6A6-D4B0-C84C-9055-92856CB44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2246808-79ED-EF49-8A98-C1190160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64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5BCAE9-E1D3-9348-96F1-E06DB19C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69125A-4086-6C4F-9547-79F0E594D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87B49CC-53F9-3E48-8CF4-C7094F2C1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295F0A6-9627-5246-99D0-7D37CDC6A7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47DA821-BD60-C04E-87DA-5CA74D61B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34F90F5-A76F-154A-9767-7455095A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ED50416-88ED-DC43-87D8-6157E15CC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3AA5A3B-00D3-E74E-BD22-F7312C63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22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488A6F-80D1-344E-93E5-EA1ACF50B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AF0B831-8D36-484F-AF43-4CA9D83EB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32A1021-316B-704F-BE8C-416EF768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55E4854-82C9-1B41-81B6-428BF768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11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922F2D-1803-594C-B7BC-092AFFAE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1EA8B59-9E93-7048-95FC-7906C993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217283E-24AA-8E45-8B43-F2427140B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05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08A066-BABD-8F44-B25D-D950F2E24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26E6F6-D16D-1845-BA3A-8CB5AA623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672825-1C02-B242-AAFB-50AB35029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2B0916A-F3F3-1647-92D9-653D20ADD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C85658-A177-E54E-8885-66FF4D162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53713A8-A7A7-0249-8866-5D30A33A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90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91EE0F-9252-D94B-8875-71A78AF6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487197-96C9-5F45-B47B-F3C367680C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839035A-0176-4E41-8A23-5C275761F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61A137-6D44-5948-91A4-5BE894749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4649976-5E99-DA41-BF23-27B530D52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4BF957D-4B62-BA4B-9869-739DDB8B6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414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57A88B2-CC9C-604D-8B1F-C62F7032A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E34A45-DE0F-8C4A-82BB-3EEC21192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1F41F9-ADF6-CF4B-8DEA-67137054EF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305F-35B0-D846-9049-D490209125E4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F39B139-63E2-C145-9C53-69D7145D2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BF60E69-C39A-F54B-A4AF-0EBC1AA97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80D9D-F6D0-F14F-846C-10766B3978D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29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43A1784-2306-B444-8922-32195299E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8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091FE93-1410-7D4A-9281-9399B23C5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93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6AB652F-E319-D84F-852A-19D512249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23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A957D09-1340-B44E-BE29-5DF47DB27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8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9F80402-D687-D741-9106-DD237F9E07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87347FA-CDEE-1E4B-AF64-F32E668723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9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054D871-2400-8B48-BA4E-116322C78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42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>
            <a:extLst>
              <a:ext uri="{FF2B5EF4-FFF2-40B4-BE49-F238E27FC236}">
                <a16:creationId xmlns:a16="http://schemas.microsoft.com/office/drawing/2014/main" id="{540EE09A-7AAE-5A43-996D-2B822D41B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2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4303AC8-8F01-6E47-8E5F-FE416DED6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97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62F3A55-4ADC-9145-8BF9-D21059AAC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3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DD79AD9-71B0-BF43-9D5A-87D6C2A90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47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868FB1D-827D-FB42-9F2A-CD93250AC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28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Bredbild</PresentationFormat>
  <Paragraphs>0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2019-06-26T08:36:49Z</dcterms:created>
  <dcterms:modified xsi:type="dcterms:W3CDTF">2019-06-26T09:02:07Z</dcterms:modified>
</cp:coreProperties>
</file>