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3"/>
    <p:restoredTop sz="94647"/>
  </p:normalViewPr>
  <p:slideViewPr>
    <p:cSldViewPr snapToGrid="0" snapToObjects="1">
      <p:cViewPr varScale="1">
        <p:scale>
          <a:sx n="137" d="100"/>
          <a:sy n="137" d="100"/>
        </p:scale>
        <p:origin x="22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19B1F-6857-BC41-9EDE-9569F1677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9DFBA18-BE8B-2B41-91E3-C8657CC95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4C3807-A0AE-154E-98DA-600E11B3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A2F98C-1F4C-7045-83AE-E5EBEA03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D9D65AE-2EC1-F742-AE7B-31A54C0DC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142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552B4F-A742-164B-8BC8-496917249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22B0A44-0306-0840-A059-4593A1BF3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E62C8C-C307-1E46-A70B-E2BF9F09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B80055-4D26-B746-A66A-61EBB489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33C6D4-9A29-D244-8435-DC5D6AA5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3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AD9BB56-1686-164C-87F5-9EF2BA9BA2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BF97BEB-7FE4-7948-B508-6617B2D7D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DAC42C-08CD-654B-84F7-ECCE15A73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8CAB7F7-43DD-6D45-A91E-D838DB199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CC5F1D-538B-674E-997B-B570945CF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15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131290-853F-704A-B7FE-DF31F7109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BB6C69-189D-754C-B8E9-D88F0B65F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ADC4CC-43BF-5944-A8C3-E47BC796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8BB6D4-FF12-6545-A83C-259A5F57C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B21740-E5E2-E34E-8A00-925C646A3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942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15F4A6-82ED-624F-8ED8-B7A2C6846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5346EE6-0683-A846-AEB4-C3EA56D10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180432-6DB9-3C46-B51D-B01655A96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BE1B95-E6F7-484A-B906-AB8EAAB7A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9C74D8-7F4E-9A49-B220-023B80F7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557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AD3DA7-A173-6D45-9452-281CF603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72A661-D106-C14D-8F94-18F7D389A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71541E3-7FB8-4A4C-BA44-C244DCB02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AE84C55-6CB4-FC4E-B9E3-A4CECD97B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EFC203-5A70-C246-AFC0-43C428F6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FA89125-9C20-8C4F-93A4-863E5D20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079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335D27-3095-5846-A0B9-C173AA431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A31867-E3C6-9743-A236-C53974877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5F7E789-06EA-1F4B-8E2E-463B0B1AF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16934FC-FF49-AF49-B0C9-B96C48FE34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04F00BB-8C21-4A4A-88CC-A0BD3BC5F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FB172D7-86CF-B644-8210-E537CA3F8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2051A48-499E-1A49-949B-769C7B0EC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B0DE58A-9E23-274F-89CF-953C0E94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849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B61E99-F575-F04F-8A04-B479EBA8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C317F54-9339-AC4F-B016-4DBCEB11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D716C4-9D05-DF41-AC35-1731792B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F9DC2-39FE-914A-9EEA-4F880632A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888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3F3835F-9921-AD49-BB7F-B92C3E2B1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0C89747-653C-7749-91D8-9B342C07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ACD6569-D012-1249-A2D3-34989D106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14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004557-458D-D846-B6C9-853562D8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488D17-71A9-CE40-9984-8A189EB08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A33DCFA-13D6-2F42-81CA-1586421FB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4FC9B9F-79B3-2940-8CB7-551CBE9F5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FA1482-91E0-FC4F-8C62-8FA99884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41B13C6-D62D-C347-BE84-7F096BF1C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14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DBE018-A0E6-A54B-B992-70432AF29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F2BA7C5-45BF-2946-9B80-BF6CE518B5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42015FA-D159-644C-9BAB-1E436E2FE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F950DCF-69E3-E542-9C1D-8CADEA8FA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C0B9B50-9DD6-7C45-976C-62289F863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F30D5B9-1946-D848-9E68-80F224888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867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7C7299B-82DF-0444-BFFC-34CA04890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4F7704B-2C9D-F94F-A3FC-66619DFBA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E67606-DAB5-6C44-B764-21B3F8D51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B1DF1-DCA8-B74D-821D-A718B50F08D2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3E2B33-D87D-0F4F-814A-3BF9CFD04C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55DECE-14BA-144B-AA18-4E2472621E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4A39F-9908-AC4B-842F-1165D90C41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188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CDCC0AFD-A916-394B-AE7A-E15414552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50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CA48A02-85F2-5341-B09E-BF7A5C59A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72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240A7204-A3E0-0245-8F55-18C3FE211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96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73373BD-C97F-A642-9ABE-15C0820E4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6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9A3342FC-7D24-5A40-A1C6-9764B4F18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749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6F6E9A9-5463-6341-B81E-851817B66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57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Bredbild</PresentationFormat>
  <Paragraphs>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Olsson</dc:creator>
  <cp:lastModifiedBy>Jonas Olsson</cp:lastModifiedBy>
  <cp:revision>2</cp:revision>
  <dcterms:created xsi:type="dcterms:W3CDTF">2019-06-26T08:41:35Z</dcterms:created>
  <dcterms:modified xsi:type="dcterms:W3CDTF">2019-06-26T09:02:16Z</dcterms:modified>
</cp:coreProperties>
</file>