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3"/>
    <p:restoredTop sz="94647"/>
  </p:normalViewPr>
  <p:slideViewPr>
    <p:cSldViewPr snapToGrid="0" snapToObjects="1">
      <p:cViewPr varScale="1">
        <p:scale>
          <a:sx n="137" d="100"/>
          <a:sy n="137" d="100"/>
        </p:scale>
        <p:origin x="224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41FB8C-5A43-3846-8723-3DACFBD318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2A771CB-1115-DF43-AFCC-7ACAED35F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1BB3680-1F3F-0249-AC2E-D873F960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DE68-E160-8E4D-90E2-AD2D72CA7E8E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A6A8B7-65DE-1D45-8C26-0BE0FA73C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52FD141-9EA5-024F-BB15-AEB5F0787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D2E0-740B-0442-BCF1-7292971374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4166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EFE9C3-49A7-4142-AB2C-08189A4EF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1DF97DA-87EA-AF4B-BAD2-9F25818C4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B1D667-5587-3C4C-887E-EFE49F223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DE68-E160-8E4D-90E2-AD2D72CA7E8E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5F0ECC9-3730-5146-869B-B8B892474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CC17220-E4C0-4948-8E9F-29D738D1B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D2E0-740B-0442-BCF1-7292971374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673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1862585-D321-8E44-8084-387898A289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D4D1746-77B8-AC4C-8E21-0FAE46E92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525379-83BF-8643-881C-1E80EED9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DE68-E160-8E4D-90E2-AD2D72CA7E8E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560A7A8-58E2-A04E-9BF5-90E4D2F26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A9A14A7-BE88-744F-831F-876619570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D2E0-740B-0442-BCF1-7292971374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4885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25BD35-0CCC-5B43-BBD5-DFD37A8DE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97FF4FB-2A91-364D-8F1D-842B7DF5E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E9A789-5D58-5B42-ADF2-B3985D2AD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DE68-E160-8E4D-90E2-AD2D72CA7E8E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CCB03F-A03F-374B-86AE-6394C097D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8A684F-5E7B-354C-A994-B3E04C702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D2E0-740B-0442-BCF1-7292971374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261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360815-14EE-CD4A-9289-F38836118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D1C6E25-0CBD-5543-83A6-168B4C01E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1F7BAC0-1679-1A49-BA03-FE308CDA8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DE68-E160-8E4D-90E2-AD2D72CA7E8E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3F89492-43C5-3545-B4B7-BF8381725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F933840-2875-A54F-AB18-8AC489887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D2E0-740B-0442-BCF1-7292971374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987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9D1FA0-CDAF-3E43-9CDC-4A202B8EA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311584-CABF-2A4C-B4E2-3CDC89BF4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10DF494-8922-184C-978F-ED1258656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31839A3-D3DF-0649-87D8-25DB91BCB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DE68-E160-8E4D-90E2-AD2D72CA7E8E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2708252-A20E-9946-B1BD-4B3961572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33E80A6-3A38-A841-9A09-6F6EC7564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D2E0-740B-0442-BCF1-7292971374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0120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B07AE7-6AF5-FB43-85AF-11DE1E913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094BADD-2A1B-A947-B1D0-10A1B1B83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AACD793-415E-8E4A-884D-F5E876C24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4E62075-3F05-4F4C-9739-1108E87324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2C478D7-2DFE-B849-A723-4480F3E49E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E7AAF7A-D448-F046-8E21-B0209E941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DE68-E160-8E4D-90E2-AD2D72CA7E8E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771C68C-75DD-3B40-9FFB-E611F77A1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F60E6F-D086-414A-B31E-CD5F6B1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D2E0-740B-0442-BCF1-7292971374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701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EC38D8-5785-8D46-BD04-FFFC293A6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5909B12-CECC-3B49-B815-4122A2ACB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DE68-E160-8E4D-90E2-AD2D72CA7E8E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8E3653-BBC4-854F-9905-61575A3CE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EE21DF8-94FD-EE4A-B718-7EC14918B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D2E0-740B-0442-BCF1-7292971374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408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766525A-ECEA-614F-A189-04C830318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DE68-E160-8E4D-90E2-AD2D72CA7E8E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95C73BE-16D6-4241-AAB0-9CE15D0F9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77F47CE-74F3-7945-92FF-54CB5990F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D2E0-740B-0442-BCF1-7292971374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525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C175C4-FC5E-C34A-AD81-A68783F64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8439FF-01FB-584B-B322-4533D407E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650F269-A282-FE47-B333-51217F5256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E8E137C-A12D-8B4A-BD02-59499E23B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DE68-E160-8E4D-90E2-AD2D72CA7E8E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0B263A-A860-E74F-A10C-2752EEC92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B3D5DCE-B93B-0D49-8F42-B86C8F26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D2E0-740B-0442-BCF1-7292971374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373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B6CF23-9302-D442-9B43-39B89DE82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3016C3C-D7F6-7743-871D-206302586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250A48-0CC5-2C4A-AC7E-8AC5DF52E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4FFA94A-C74C-3F46-93EC-9E5029F89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DE68-E160-8E4D-90E2-AD2D72CA7E8E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17B44BD-0CD9-D940-B917-BFF045A7B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4CBE3D7-9A99-5949-82E5-92ACB6993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D2E0-740B-0442-BCF1-7292971374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120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EA6B046-56BF-BC48-B9EF-FEF7D1CFA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5E98C1-F39D-254D-BD2F-6F7D4ED70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A55BFCE-6617-8F4F-8CA6-78AA9F4B59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DE68-E160-8E4D-90E2-AD2D72CA7E8E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A682069-3387-BD42-9828-3612D1B0AA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F0A504A-B54D-D041-B8E2-E3EFE2A9B7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4D2E0-740B-0442-BCF1-7292971374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091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0D08F8C1-A1A5-7C4D-BD9A-4CCC19084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501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2850EE1-6379-1843-BE19-5B5E472371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195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97402F0-08B4-CD42-A4CA-50C6062DC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718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Bredbild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Olsson</dc:creator>
  <cp:lastModifiedBy>Jonas Olsson</cp:lastModifiedBy>
  <cp:revision>2</cp:revision>
  <dcterms:created xsi:type="dcterms:W3CDTF">2019-06-26T08:43:27Z</dcterms:created>
  <dcterms:modified xsi:type="dcterms:W3CDTF">2019-06-26T09:02:29Z</dcterms:modified>
</cp:coreProperties>
</file>