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3"/>
    <p:restoredTop sz="94647"/>
  </p:normalViewPr>
  <p:slideViewPr>
    <p:cSldViewPr snapToGrid="0" snapToObjects="1">
      <p:cViewPr varScale="1">
        <p:scale>
          <a:sx n="137" d="100"/>
          <a:sy n="137" d="100"/>
        </p:scale>
        <p:origin x="224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C7CE094-9DDD-6846-BD3E-46EB0C7A38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7B5E099-A5DF-D34C-88A2-AF4A8FD771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A0E577A-8ADD-C844-A8AE-B74E06D6C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30E129-C102-E44C-8E38-68BFCD010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87688FC-8880-1D43-9E8C-F49E25981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95507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500D8B-CBB9-1741-9392-845A67288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5830DDD6-A352-AF4E-8B09-86F5D3D44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AF995F9-3C51-E549-BF2A-CE10377FC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9DADECFC-59CF-2145-AE0B-0B8CDE91A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43DC9B8-BA4A-A247-BF9E-C5CA643D2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547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DB3206D6-676A-174A-9911-561EB18AFA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7A76E83-9FF0-7744-A796-0184281A5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4C6D2582-0AAB-A24C-B060-7EA3D0D13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A4B668A-E5C7-7B40-AC83-39D05FF0E6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4C231DD-F703-014A-85ED-F3DB8F0D1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20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96BCC8-83AB-D741-9C4B-669CA5AE5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4F294C0-623C-A24E-80C4-316772C78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03512D9-186B-C848-ACAE-11C48097F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99C9FD-266E-254E-9113-7B3663E30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D352B4D-E331-9941-88A9-8E987DA8F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607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2E93AD-67F4-2D46-AC2D-E6D4BD277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DA51BA4-5B88-2C40-9F3B-49727B6885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60001AD-F1DD-C149-8D37-EE04A0AD2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D5C396F-49BC-2E43-9792-1901DE98D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FB8654D-1C58-0B45-995C-9AF83EEC0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02490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A260857-F552-3648-A844-F7F782CDA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6290FD8-15EA-DF4F-8234-93FA7D16A1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F4C281D2-F34E-BF49-9319-55F5269AF2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274E158-E848-DF41-9ED1-6F3BFAE2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B7067075-0FA9-8B47-8EE7-A1DF6C61C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526E27F7-A5E0-4942-BA0A-496404CB9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6327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77CA63E-792C-EA40-998F-DCB9C2B5B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9B7513A-A61B-5E48-BD32-63BC31DF04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A67C749-A9C3-F040-89E0-CB6CB72C66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7CE815E-F685-6C4A-A581-6412341E19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AE14960B-DE3B-D94F-ADBC-B2E70742AD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B74CF7CC-B574-EA40-A3FD-502A08352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BF19B39-4971-F249-962C-5E67FEC9E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68772BC-D276-EB42-B65B-BE55E687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180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2A6066-CED1-9542-BAFE-4445AA5B7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31B93C8-39B8-204F-9054-B21D3A1F2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4BDA6E-D741-C548-A02B-3DAB7E587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6A61D85-511C-FF43-A2E0-87C644253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355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6E3D4409-DCFD-9C4B-8E61-79EE291A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E50EF15-53EF-0740-A0F5-2660315AA4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106DFDD0-1921-D64A-B6BA-AB7E0913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012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4C8B83-9737-FF42-B96C-DBA11B1A3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BE6B2C-FC32-6440-9219-7B2776033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A69EC32-5B2D-7247-A4F4-CDC99DC686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644F124B-A37C-7147-9C20-3DEB4715E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FA6902C-8C17-8D43-8E16-F1D64B213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A4FB1CBC-515B-9C4B-9D3A-C4C4B8E8E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8914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0A3DF79-FEC7-FD45-847E-926E8F9E40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3BF24347-E966-F249-AB4D-4DBF605C6A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19B97C4-BC64-1849-93DC-626C9A949A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54F3B82-6884-BA4F-BF40-4B22FE710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143BB63-2ECB-6544-B30A-8996ED27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655EFF8-0B34-4443-B081-2F8C19AF4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62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4F39B98-5FA6-F340-9203-0FD96D11F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D2ED2D5-5ADD-B74A-BBF8-B50BC0CEFD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8BF6840-16EF-814F-BA49-43BACE29AC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A9090-2722-4547-8166-925DCF5A0BD6}" type="datetimeFigureOut">
              <a:rPr lang="sv-SE" smtClean="0"/>
              <a:t>2019-06-26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11328ED5-2A8B-684C-813B-8D68F86795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12466DB-9511-B04C-8AFF-A3C6AC3FC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CF4F7-1706-8A43-9ADB-CD733B5D5B9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85924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3099F07B-56B9-E34F-92DC-DFE684F272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0417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4A872161-2836-E543-9368-731A3CBBF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773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>
            <a:extLst>
              <a:ext uri="{FF2B5EF4-FFF2-40B4-BE49-F238E27FC236}">
                <a16:creationId xmlns:a16="http://schemas.microsoft.com/office/drawing/2014/main" id="{A1AB1E80-72D8-CA42-8148-8A5B43A1C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8352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Bredbild</PresentationFormat>
  <Paragraphs>0</Paragraphs>
  <Slides>3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Jonas Olsson</dc:creator>
  <cp:lastModifiedBy>Jonas Olsson</cp:lastModifiedBy>
  <cp:revision>2</cp:revision>
  <dcterms:created xsi:type="dcterms:W3CDTF">2019-06-26T08:44:43Z</dcterms:created>
  <dcterms:modified xsi:type="dcterms:W3CDTF">2019-06-26T09:02:39Z</dcterms:modified>
</cp:coreProperties>
</file>