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24"/>
  </p:normalViewPr>
  <p:slideViewPr>
    <p:cSldViewPr>
      <p:cViewPr varScale="1">
        <p:scale>
          <a:sx n="280" d="100"/>
          <a:sy n="280" d="100"/>
        </p:scale>
        <p:origin x="40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2878138" y="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C0A1E-6608-4442-86C6-14621B02D391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0" y="476250"/>
            <a:ext cx="1714500" cy="128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508000" y="1833563"/>
            <a:ext cx="4064000" cy="150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361950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878138" y="361950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01D5-263F-D34E-A9FB-6ADDF67DF3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5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586549D-53C8-5A4F-9133-3D1CEAFEF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A8CFF97-EC70-DA4A-BDEE-CC7B9A875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7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735319A-09ED-8647-8463-095C4D226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4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0F51747-4B07-DC4D-8E31-462497D40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2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290B1C-3850-404B-82FC-D97C65855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1E0F1AA-041F-1F4E-85CB-85AF7C983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2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AC6178E-E059-2B41-9AA9-96BBCD23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24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C985F07-78FC-3645-AC1C-56DB5233B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3311E5C-5CA4-D54F-9DF4-C20D3DE29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5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5CA91CA-1446-4A4A-B3F2-631392439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4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9237E88-7C3A-0448-B391-D48F22B4F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7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75F3E5B-A640-D749-910C-3AF05339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8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61C874A-095A-344E-B5CA-7B3291632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3742CF7-1928-FE4B-A3AC-AA174D6A9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14BE707-8467-5E4F-AAE6-456CF438C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2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76B50F3-3A74-944F-805F-046B512CA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5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0</Words>
  <Application>Microsoft Macintosh PowerPoint</Application>
  <PresentationFormat>Anpassad</PresentationFormat>
  <Paragraphs>0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8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7</cp:revision>
  <dcterms:created xsi:type="dcterms:W3CDTF">2020-12-04T13:30:29Z</dcterms:created>
  <dcterms:modified xsi:type="dcterms:W3CDTF">2025-08-22T08:43:35Z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