
<file path=[Content_Types].xml><?xml version="1.0" encoding="utf-8"?>
<Types xmlns="http://schemas.openxmlformats.org/package/2006/content-types">
  <Default Extension="png" ContentType="image/pn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1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</p:sldIdLst>
  <p:sldSz cx="5080000" cy="3810000"/>
  <p:notesSz cx="5080000" cy="3810000"/>
  <p:defaultTextStyle>
    <a:defPPr>
      <a:defRPr lang="sv-S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06"/>
    <p:restoredTop sz="94624"/>
  </p:normalViewPr>
  <p:slideViewPr>
    <p:cSldViewPr>
      <p:cViewPr varScale="1">
        <p:scale>
          <a:sx n="280" d="100"/>
          <a:sy n="280" d="100"/>
        </p:scale>
        <p:origin x="408" y="168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201863" cy="1905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idx="1"/>
          </p:nvPr>
        </p:nvSpPr>
        <p:spPr>
          <a:xfrm>
            <a:off x="2878138" y="0"/>
            <a:ext cx="2200275" cy="1905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0DC0A1E-6608-4442-86C6-14621B02D391}" type="datetimeFigureOut">
              <a:rPr lang="sv-SE" smtClean="0"/>
              <a:t>2025-08-22</a:t>
            </a:fld>
            <a:endParaRPr lang="sv-SE"/>
          </a:p>
        </p:txBody>
      </p:sp>
      <p:sp>
        <p:nvSpPr>
          <p:cNvPr id="4" name="Platshållare för bildobjekt 3"/>
          <p:cNvSpPr>
            <a:spLocks noGrp="1" noRot="1" noChangeAspect="1"/>
          </p:cNvSpPr>
          <p:nvPr>
            <p:ph type="sldImg" idx="2"/>
          </p:nvPr>
        </p:nvSpPr>
        <p:spPr>
          <a:xfrm>
            <a:off x="1682750" y="476250"/>
            <a:ext cx="1714500" cy="12858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v-SE"/>
          </a:p>
        </p:txBody>
      </p:sp>
      <p:sp>
        <p:nvSpPr>
          <p:cNvPr id="5" name="Platshållare för anteckningar 4"/>
          <p:cNvSpPr>
            <a:spLocks noGrp="1"/>
          </p:cNvSpPr>
          <p:nvPr>
            <p:ph type="body" sz="quarter" idx="3"/>
          </p:nvPr>
        </p:nvSpPr>
        <p:spPr>
          <a:xfrm>
            <a:off x="508000" y="1833563"/>
            <a:ext cx="4064000" cy="15001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sv-SE"/>
              <a:t>Redigera format för bakgrundstext
Nivå två
Nivå tre
Nivå fyra
Nivå fem</a:t>
            </a:r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4"/>
          </p:nvPr>
        </p:nvSpPr>
        <p:spPr>
          <a:xfrm>
            <a:off x="0" y="3619500"/>
            <a:ext cx="2201863" cy="1905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5"/>
          </p:nvPr>
        </p:nvSpPr>
        <p:spPr>
          <a:xfrm>
            <a:off x="2878138" y="3619500"/>
            <a:ext cx="2200275" cy="1905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4CB01D5-263F-D34E-A9FB-6ADDF67DF30F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57151151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381000" y="1181100"/>
            <a:ext cx="4318000" cy="8001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762000" y="2133600"/>
            <a:ext cx="3556000" cy="952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8/22/25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8/22/25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254000" y="876300"/>
            <a:ext cx="2209800" cy="25146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2616200" y="876300"/>
            <a:ext cx="2209800" cy="25146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8/22/25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8/22/25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8/22/25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254000" y="152400"/>
            <a:ext cx="4572000" cy="6096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254000" y="876300"/>
            <a:ext cx="4572000" cy="25146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1727200" y="3543300"/>
            <a:ext cx="1625600" cy="190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254000" y="3543300"/>
            <a:ext cx="1168400" cy="190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8/22/25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3657600" y="3543300"/>
            <a:ext cx="1168400" cy="190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emf"/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dobjekt 4">
            <a:extLst>
              <a:ext uri="{FF2B5EF4-FFF2-40B4-BE49-F238E27FC236}">
                <a16:creationId xmlns:a16="http://schemas.microsoft.com/office/drawing/2014/main" id="{B3B2BE05-5A13-E24D-9376-7C9F36865CF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5080000" cy="381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886586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objekt 1">
            <a:extLst>
              <a:ext uri="{FF2B5EF4-FFF2-40B4-BE49-F238E27FC236}">
                <a16:creationId xmlns:a16="http://schemas.microsoft.com/office/drawing/2014/main" id="{75924529-089B-0C4C-B277-E02650D8899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5080000" cy="3810000"/>
          </a:xfrm>
          <a:prstGeom prst="rect">
            <a:avLst/>
          </a:prstGeom>
        </p:spPr>
      </p:pic>
      <p:pic>
        <p:nvPicPr>
          <p:cNvPr id="4" name="Bildobjekt 3">
            <a:extLst>
              <a:ext uri="{FF2B5EF4-FFF2-40B4-BE49-F238E27FC236}">
                <a16:creationId xmlns:a16="http://schemas.microsoft.com/office/drawing/2014/main" id="{94590E57-57E3-E74C-AF16-C9B1B565EA5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0" y="0"/>
            <a:ext cx="5067300" cy="381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90322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objekt 1">
            <a:extLst>
              <a:ext uri="{FF2B5EF4-FFF2-40B4-BE49-F238E27FC236}">
                <a16:creationId xmlns:a16="http://schemas.microsoft.com/office/drawing/2014/main" id="{B95EFC02-DB4A-D24B-9F3A-1C1BD5C8FBC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5080000" cy="3810000"/>
          </a:xfrm>
          <a:prstGeom prst="rect">
            <a:avLst/>
          </a:prstGeom>
        </p:spPr>
      </p:pic>
      <p:pic>
        <p:nvPicPr>
          <p:cNvPr id="4" name="Bildobjekt 3">
            <a:extLst>
              <a:ext uri="{FF2B5EF4-FFF2-40B4-BE49-F238E27FC236}">
                <a16:creationId xmlns:a16="http://schemas.microsoft.com/office/drawing/2014/main" id="{08BA9A29-49A4-7E45-8BE1-711480D17A7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0" y="0"/>
            <a:ext cx="5067300" cy="381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788113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objekt 2">
            <a:extLst>
              <a:ext uri="{FF2B5EF4-FFF2-40B4-BE49-F238E27FC236}">
                <a16:creationId xmlns:a16="http://schemas.microsoft.com/office/drawing/2014/main" id="{49620CC8-5B9C-AF45-BF96-48EF34B535F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0" y="0"/>
            <a:ext cx="5067300" cy="381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247331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objekt 2">
            <a:extLst>
              <a:ext uri="{FF2B5EF4-FFF2-40B4-BE49-F238E27FC236}">
                <a16:creationId xmlns:a16="http://schemas.microsoft.com/office/drawing/2014/main" id="{F300619A-A53C-A149-9BD6-806EF4F48B7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0" y="0"/>
            <a:ext cx="5067300" cy="381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392016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objekt 2">
            <a:extLst>
              <a:ext uri="{FF2B5EF4-FFF2-40B4-BE49-F238E27FC236}">
                <a16:creationId xmlns:a16="http://schemas.microsoft.com/office/drawing/2014/main" id="{B4FE4E55-9EDF-AC4D-929E-EAABD3D2B74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0" y="0"/>
            <a:ext cx="5067300" cy="381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368697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objekt 2">
            <a:extLst>
              <a:ext uri="{FF2B5EF4-FFF2-40B4-BE49-F238E27FC236}">
                <a16:creationId xmlns:a16="http://schemas.microsoft.com/office/drawing/2014/main" id="{58BB40A2-AD01-E345-AD0F-F11B237A730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0" y="0"/>
            <a:ext cx="5067300" cy="381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41589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objekt 1">
            <a:extLst>
              <a:ext uri="{FF2B5EF4-FFF2-40B4-BE49-F238E27FC236}">
                <a16:creationId xmlns:a16="http://schemas.microsoft.com/office/drawing/2014/main" id="{A30B5042-E56A-2841-ADE9-8E55BA84B22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5080000" cy="3810000"/>
          </a:xfrm>
          <a:prstGeom prst="rect">
            <a:avLst/>
          </a:prstGeom>
        </p:spPr>
      </p:pic>
      <p:pic>
        <p:nvPicPr>
          <p:cNvPr id="4" name="Bildobjekt 3">
            <a:extLst>
              <a:ext uri="{FF2B5EF4-FFF2-40B4-BE49-F238E27FC236}">
                <a16:creationId xmlns:a16="http://schemas.microsoft.com/office/drawing/2014/main" id="{5112DEC7-7143-A246-B683-3097D3B1782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0" y="0"/>
            <a:ext cx="5067300" cy="381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936526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objekt 2">
            <a:extLst>
              <a:ext uri="{FF2B5EF4-FFF2-40B4-BE49-F238E27FC236}">
                <a16:creationId xmlns:a16="http://schemas.microsoft.com/office/drawing/2014/main" id="{BE586987-E860-9346-BAB0-47A0B4882CA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0" y="0"/>
            <a:ext cx="5067300" cy="381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082378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objekt 1">
            <a:extLst>
              <a:ext uri="{FF2B5EF4-FFF2-40B4-BE49-F238E27FC236}">
                <a16:creationId xmlns:a16="http://schemas.microsoft.com/office/drawing/2014/main" id="{715EDADB-5B0A-F74B-940A-032A81B211E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5080000" cy="3810000"/>
          </a:xfrm>
          <a:prstGeom prst="rect">
            <a:avLst/>
          </a:prstGeom>
        </p:spPr>
      </p:pic>
      <p:pic>
        <p:nvPicPr>
          <p:cNvPr id="4" name="Bildobjekt 3">
            <a:extLst>
              <a:ext uri="{FF2B5EF4-FFF2-40B4-BE49-F238E27FC236}">
                <a16:creationId xmlns:a16="http://schemas.microsoft.com/office/drawing/2014/main" id="{F1055DAB-4C29-9340-A3C2-7E2FA6581C5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0" y="0"/>
            <a:ext cx="5067300" cy="381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873134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objekt 2">
            <a:extLst>
              <a:ext uri="{FF2B5EF4-FFF2-40B4-BE49-F238E27FC236}">
                <a16:creationId xmlns:a16="http://schemas.microsoft.com/office/drawing/2014/main" id="{BB1A0ED0-FE96-6345-AA3E-063E9E2573F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0" y="0"/>
            <a:ext cx="5067300" cy="381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13823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objekt 2">
            <a:extLst>
              <a:ext uri="{FF2B5EF4-FFF2-40B4-BE49-F238E27FC236}">
                <a16:creationId xmlns:a16="http://schemas.microsoft.com/office/drawing/2014/main" id="{17DE713F-B5C9-064C-A2EC-2BA49B225B9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0" y="0"/>
            <a:ext cx="5067300" cy="381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268085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objekt 2">
            <a:extLst>
              <a:ext uri="{FF2B5EF4-FFF2-40B4-BE49-F238E27FC236}">
                <a16:creationId xmlns:a16="http://schemas.microsoft.com/office/drawing/2014/main" id="{8F9CD0E3-EA67-3B4B-BFE7-EDC73DD4840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0" y="0"/>
            <a:ext cx="5067300" cy="381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956978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objekt 2">
            <a:extLst>
              <a:ext uri="{FF2B5EF4-FFF2-40B4-BE49-F238E27FC236}">
                <a16:creationId xmlns:a16="http://schemas.microsoft.com/office/drawing/2014/main" id="{321716AC-446D-D945-A96E-6B245BC5B17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0" y="0"/>
            <a:ext cx="5067300" cy="381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849453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objekt 2">
            <a:extLst>
              <a:ext uri="{FF2B5EF4-FFF2-40B4-BE49-F238E27FC236}">
                <a16:creationId xmlns:a16="http://schemas.microsoft.com/office/drawing/2014/main" id="{3334A49E-18E9-564D-8427-9EFF66578F0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0" y="0"/>
            <a:ext cx="5067300" cy="381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860443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objekt 2">
            <a:extLst>
              <a:ext uri="{FF2B5EF4-FFF2-40B4-BE49-F238E27FC236}">
                <a16:creationId xmlns:a16="http://schemas.microsoft.com/office/drawing/2014/main" id="{7127C86E-AF57-AD49-85E4-5EF41E4E00A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0" y="0"/>
            <a:ext cx="5067300" cy="381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723856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objekt 2">
            <a:extLst>
              <a:ext uri="{FF2B5EF4-FFF2-40B4-BE49-F238E27FC236}">
                <a16:creationId xmlns:a16="http://schemas.microsoft.com/office/drawing/2014/main" id="{F6B69644-35A0-064B-B086-6B67FE8512C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0" y="0"/>
            <a:ext cx="5067300" cy="381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319248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objekt 2">
            <a:extLst>
              <a:ext uri="{FF2B5EF4-FFF2-40B4-BE49-F238E27FC236}">
                <a16:creationId xmlns:a16="http://schemas.microsoft.com/office/drawing/2014/main" id="{4F3B61EB-3F72-2648-8B6B-B954D938060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0" y="0"/>
            <a:ext cx="5067300" cy="381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613669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objekt 2">
            <a:extLst>
              <a:ext uri="{FF2B5EF4-FFF2-40B4-BE49-F238E27FC236}">
                <a16:creationId xmlns:a16="http://schemas.microsoft.com/office/drawing/2014/main" id="{B37CBFC5-EC17-2845-AC24-1B77AEE7D07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0" y="0"/>
            <a:ext cx="5067300" cy="381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864118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38</TotalTime>
  <Words>0</Words>
  <Application>Microsoft Macintosh PowerPoint</Application>
  <PresentationFormat>Anpassad</PresentationFormat>
  <Paragraphs>0</Paragraphs>
  <Slides>19</Slides>
  <Notes>0</Notes>
  <HiddenSlides>0</HiddenSlides>
  <MMClips>0</MMClips>
  <ScaleCrop>false</ScaleCrop>
  <HeadingPairs>
    <vt:vector size="6" baseType="variant">
      <vt:variant>
        <vt:lpstr>Använt teckensnitt</vt:lpstr>
      </vt:variant>
      <vt:variant>
        <vt:i4>1</vt:i4>
      </vt:variant>
      <vt:variant>
        <vt:lpstr>Tema</vt:lpstr>
      </vt:variant>
      <vt:variant>
        <vt:i4>1</vt:i4>
      </vt:variant>
      <vt:variant>
        <vt:lpstr>Bildrubriker</vt:lpstr>
      </vt:variant>
      <vt:variant>
        <vt:i4>19</vt:i4>
      </vt:variant>
    </vt:vector>
  </HeadingPairs>
  <TitlesOfParts>
    <vt:vector size="21" baseType="lpstr">
      <vt:lpstr>Calibri</vt:lpstr>
      <vt:lpstr>Office Theme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</vt:vector>
  </TitlesOfParts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PowerPoint-presentation</dc:title>
  <cp:lastModifiedBy>Jonas Olsson</cp:lastModifiedBy>
  <cp:revision>8</cp:revision>
  <dcterms:created xsi:type="dcterms:W3CDTF">2020-12-04T13:30:29Z</dcterms:created>
  <dcterms:modified xsi:type="dcterms:W3CDTF">2025-08-22T08:47:07Z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2020-12-04T00:00:00Z</vt:filetime>
  </property>
  <property fmtid="{D5CDD505-2E9C-101B-9397-08002B2CF9AE}" pid="3" name="Creator">
    <vt:lpwstr>Adobe InDesign 15.1 (Macintosh)</vt:lpwstr>
  </property>
  <property fmtid="{D5CDD505-2E9C-101B-9397-08002B2CF9AE}" pid="4" name="LastSaved">
    <vt:filetime>2020-12-04T00:00:00Z</vt:filetime>
  </property>
</Properties>
</file>