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24"/>
  </p:normalViewPr>
  <p:slideViewPr>
    <p:cSldViewPr>
      <p:cViewPr varScale="1">
        <p:scale>
          <a:sx n="280" d="100"/>
          <a:sy n="280" d="100"/>
        </p:scale>
        <p:origin x="40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2878138" y="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C0A1E-6608-4442-86C6-14621B02D391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0" y="476250"/>
            <a:ext cx="1714500" cy="128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508000" y="1833563"/>
            <a:ext cx="4064000" cy="150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361950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878138" y="361950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B01D5-263F-D34E-A9FB-6ADDF67DF3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51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54F5029-F0E8-B147-ACFE-0C32CE141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1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A5C73AD-E754-D644-853B-AE9E88330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2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E35944F-6E46-414F-B978-BAAB9DEA0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6211709-DEAB-BA4B-9BF1-8FBE4A1EB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8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5F12609-00B9-FB43-B0AD-91BD1FCD7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0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08B5B6-BFF5-B74A-9C10-347CA39F7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4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0A4D360-6BF8-B94D-A338-6AC7E3BFA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8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B85E077-AD0F-164F-959E-536DB1FC6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0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B679B45-29A4-5440-90D9-26A6322F9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0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4809DC2-14C1-2B45-8BBF-E483DD98B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A7C9C6C-563D-B24F-B379-A433CF8CE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77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FAF644-4F8A-2B4A-95B8-7D3082278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9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330159C-97FB-B343-93B5-D9240E7E6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A999497-C017-E74E-8CAE-BDDD93EDE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42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2E44103-C89D-A54A-AC89-3387C44D7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21BEC10-3737-FB45-B53F-430E4A21C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0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9079EC0-94FE-D047-8AFB-37665F4B7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4E1E744-6B83-F049-AC0B-8DE838766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4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BE18CAF-4055-D743-8B28-921A8F05F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0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8934E0A-A1E8-E94C-9709-D2C2B2291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3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7A07B11-5718-B644-97B9-787F223E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3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75D6A3B-3173-104F-9C91-E08AE6024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15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0</Words>
  <Application>Microsoft Macintosh PowerPoint</Application>
  <PresentationFormat>Anpassad</PresentationFormat>
  <Paragraphs>0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2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9</cp:revision>
  <dcterms:created xsi:type="dcterms:W3CDTF">2020-12-04T13:30:29Z</dcterms:created>
  <dcterms:modified xsi:type="dcterms:W3CDTF">2025-08-22T08:50:16Z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