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24"/>
  </p:normalViewPr>
  <p:slideViewPr>
    <p:cSldViewPr>
      <p:cViewPr varScale="1">
        <p:scale>
          <a:sx n="280" d="100"/>
          <a:sy n="280" d="100"/>
        </p:scale>
        <p:origin x="40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2878138" y="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C0A1E-6608-4442-86C6-14621B02D391}" type="datetimeFigureOut">
              <a:rPr lang="sv-SE" smtClean="0"/>
              <a:t>2025-08-22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682750" y="476250"/>
            <a:ext cx="1714500" cy="1285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508000" y="1833563"/>
            <a:ext cx="4064000" cy="1500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3619500"/>
            <a:ext cx="2201863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2878138" y="3619500"/>
            <a:ext cx="2200275" cy="1905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B01D5-263F-D34E-A9FB-6ADDF67DF3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151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D222D6B-FB79-B846-9D81-2B8DF4838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1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C6FD25-B60F-0240-BCA1-2A9378933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61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70C752FF-334A-7D4D-9790-95C0CE1E4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41D9A58-6E41-604F-9D44-D403171CB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86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43FDABF-98B4-D14C-AE09-EC64B2E8BB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23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702BAE-63C6-A24C-BD2B-01F583741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3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14AAFCB-B960-F548-BC35-B593BE01E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10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9080B23-2777-4A49-8E87-0A3C74D8D5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5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3A06EE3-7288-5548-B789-862C00B60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249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C4DC2FF-E1F5-0148-846E-93759BF47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95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3838FA8-F4D3-E84F-B21A-D9DBD1D1C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26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A52687F-B9B0-4141-86EF-261F9D20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B82E5AF-15C1-574C-A666-947430D8E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70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8D992BC-0524-AE48-B4D0-C90658657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8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8FC99E8-E453-874D-B0E2-31AA7C992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85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CC29D950-2705-9840-A9E6-8CB2A2B34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16DDC1DE-3222-0242-A2B6-5E1241A15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C3416BE-AD4A-AB4A-8362-71C648F0D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B467BA2C-71B5-E145-887E-25A3CC60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82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0EC6E8A-4135-F34F-8862-3BDD7B01E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85C71B1-D3B9-FB4A-AB5D-B6DF5419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28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BDED629-B98D-7A46-AF55-4928B2FD0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A0E150F-EC72-4E4F-BEC8-17B0FE320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0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7E8B177-9729-A240-877A-9C483FD65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50673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2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0</Words>
  <Application>Microsoft Macintosh PowerPoint</Application>
  <PresentationFormat>Anpassad</PresentationFormat>
  <Paragraphs>0</Paragraphs>
  <Slides>20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2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10</cp:revision>
  <dcterms:created xsi:type="dcterms:W3CDTF">2020-12-04T13:30:29Z</dcterms:created>
  <dcterms:modified xsi:type="dcterms:W3CDTF">2025-08-22T08:53:36Z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