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5080000" cy="3810000"/>
  <p:notesSz cx="5080000" cy="3810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24"/>
  </p:normalViewPr>
  <p:slideViewPr>
    <p:cSldViewPr>
      <p:cViewPr varScale="1">
        <p:scale>
          <a:sx n="280" d="100"/>
          <a:sy n="280" d="100"/>
        </p:scale>
        <p:origin x="40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201863" cy="1905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2878138" y="0"/>
            <a:ext cx="2200275" cy="1905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C0A1E-6608-4442-86C6-14621B02D391}" type="datetimeFigureOut">
              <a:rPr lang="sv-SE" smtClean="0"/>
              <a:t>2025-08-22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0" y="476250"/>
            <a:ext cx="1714500" cy="128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508000" y="1833563"/>
            <a:ext cx="4064000" cy="1500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3619500"/>
            <a:ext cx="2201863" cy="190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2878138" y="3619500"/>
            <a:ext cx="2200275" cy="1905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B01D5-263F-D34E-A9FB-6ADDF67DF30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511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1000" y="1181100"/>
            <a:ext cx="4318000" cy="80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2000" y="2133600"/>
            <a:ext cx="3556000" cy="95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54000" y="876300"/>
            <a:ext cx="22098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616200" y="876300"/>
            <a:ext cx="22098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4000" y="152400"/>
            <a:ext cx="4572000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4000" y="876300"/>
            <a:ext cx="457200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27200" y="3543300"/>
            <a:ext cx="16256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54000" y="3543300"/>
            <a:ext cx="11684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57600" y="3543300"/>
            <a:ext cx="1168400" cy="19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4A03A4DA-D8AA-7346-90C8-F3ED6880D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1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90ABE4D-8372-2C49-9134-453478F73C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50673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76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E1A3DEA7-AA9E-3C4A-9F11-CBD51EE4B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50673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64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CE1BF2F-1853-CE48-839C-2C8F02CD8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50673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52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29A4B248-EF9E-6347-B3CB-FD43723C7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50673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76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AF2F2855-57A3-4143-804B-6E91402C5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080000" cy="38100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5ED3B15A-E0CD-0B47-9407-3285484DD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0"/>
            <a:ext cx="50673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47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0</Words>
  <Application>Microsoft Macintosh PowerPoint</Application>
  <PresentationFormat>Anpassad</PresentationFormat>
  <Paragraphs>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8" baseType="lpstr"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cp:lastModifiedBy>Jonas Olsson</cp:lastModifiedBy>
  <cp:revision>11</cp:revision>
  <dcterms:created xsi:type="dcterms:W3CDTF">2020-12-04T13:30:29Z</dcterms:created>
  <dcterms:modified xsi:type="dcterms:W3CDTF">2025-08-22T08:54:45Z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2020-12-04T00:00:00Z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2020-12-04T00:00:00Z</vt:filetime>
  </property>
</Properties>
</file>