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24"/>
  </p:normalViewPr>
  <p:slideViewPr>
    <p:cSldViewPr>
      <p:cViewPr varScale="1">
        <p:scale>
          <a:sx n="280" d="100"/>
          <a:sy n="280" d="100"/>
        </p:scale>
        <p:origin x="40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2878138" y="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C0A1E-6608-4442-86C6-14621B02D391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0" y="476250"/>
            <a:ext cx="1714500" cy="128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508000" y="1833563"/>
            <a:ext cx="4064000" cy="150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361950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878138" y="361950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B01D5-263F-D34E-A9FB-6ADDF67DF3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51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27223696-4E41-E449-8693-366BF0478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1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27AB8B1-1D20-694E-8B98-3BDDA2297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9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785830E-AEE2-9146-A8E5-3419C656C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4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30FDE40-D5FD-B04D-AF0C-EC9ADD5D5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6A7F8D6-09FB-6343-B756-9C344F6C9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0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F1972A7-E91B-C14F-B066-79A82D432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0</Words>
  <Application>Microsoft Macintosh PowerPoint</Application>
  <PresentationFormat>Anpassad</PresentationFormat>
  <Paragraphs>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12</cp:revision>
  <dcterms:created xsi:type="dcterms:W3CDTF">2020-12-04T13:30:29Z</dcterms:created>
  <dcterms:modified xsi:type="dcterms:W3CDTF">2025-08-22T08:55:42Z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