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8DA1-BF4F-4EEF-A2BE-01A014385114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FFA6-CBF1-488C-8609-D3B6BC120A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4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8DA1-BF4F-4EEF-A2BE-01A014385114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FFA6-CBF1-488C-8609-D3B6BC120AE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61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De viktigaste reglerna i Marknadsföringslagen</a:t>
            </a:r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6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Mänskliga värderingar </a:t>
            </a:r>
            <a:br>
              <a:rPr lang="sv-SE" smtClean="0"/>
            </a:br>
            <a:r>
              <a:rPr lang="sv-SE" smtClean="0"/>
              <a:t>och diskriminering</a:t>
            </a:r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7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1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Bildspel på skärmen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PowerPoint-presentation</vt:lpstr>
      <vt:lpstr>De viktigaste reglerna i Marknadsföringslagen</vt:lpstr>
      <vt:lpstr>PowerPoint-presentation</vt:lpstr>
      <vt:lpstr>Mänskliga värderingar  och diskriminering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Trostek, Wolfram</dc:creator>
  <cp:lastModifiedBy>Helén Park</cp:lastModifiedBy>
  <cp:revision>1</cp:revision>
  <dcterms:created xsi:type="dcterms:W3CDTF">2013-11-29T10:03:04Z</dcterms:created>
  <dcterms:modified xsi:type="dcterms:W3CDTF">2017-11-27T14:53:44Z</dcterms:modified>
</cp:coreProperties>
</file>