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25"/>
    <p:restoredTop sz="94674"/>
  </p:normalViewPr>
  <p:slideViewPr>
    <p:cSldViewPr snapToGrid="0" snapToObjects="1">
      <p:cViewPr>
        <p:scale>
          <a:sx n="70" d="100"/>
          <a:sy n="70" d="100"/>
        </p:scale>
        <p:origin x="-1224" y="-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68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85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38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688" y="966216"/>
            <a:ext cx="8802624" cy="492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7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147" y="459598"/>
            <a:ext cx="7323706" cy="535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92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343" y="479380"/>
            <a:ext cx="8227314" cy="589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Anpassad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Office-tema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Wikberg</dc:creator>
  <cp:lastModifiedBy>Susanne Enblom</cp:lastModifiedBy>
  <cp:revision>8</cp:revision>
  <dcterms:created xsi:type="dcterms:W3CDTF">2017-08-31T15:01:17Z</dcterms:created>
  <dcterms:modified xsi:type="dcterms:W3CDTF">2017-09-07T12:37:50Z</dcterms:modified>
</cp:coreProperties>
</file>