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699"/>
    <p:restoredTop sz="94674"/>
  </p:normalViewPr>
  <p:slideViewPr>
    <p:cSldViewPr snapToGrid="0" snapToObjects="1">
      <p:cViewPr>
        <p:scale>
          <a:sx n="70" d="100"/>
          <a:sy n="70" d="100"/>
        </p:scale>
        <p:origin x="2104" y="12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7549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3687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1851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2015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1651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5946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4558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0248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734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8327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6334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381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9400" y="2387600"/>
            <a:ext cx="9070848" cy="206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79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0100" y="682752"/>
            <a:ext cx="5504688" cy="562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922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605" y="824992"/>
            <a:ext cx="4476790" cy="5208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1682" y="1662710"/>
            <a:ext cx="7628636" cy="3532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9702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0</Words>
  <Application>Microsoft Macintosh PowerPoint</Application>
  <PresentationFormat>Bredbild</PresentationFormat>
  <Paragraphs>0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Arial</vt:lpstr>
      <vt:lpstr>Office-tema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Anders Wikberg</dc:creator>
  <cp:lastModifiedBy>Anders Wikberg</cp:lastModifiedBy>
  <cp:revision>8</cp:revision>
  <dcterms:created xsi:type="dcterms:W3CDTF">2017-08-31T15:01:17Z</dcterms:created>
  <dcterms:modified xsi:type="dcterms:W3CDTF">2017-09-01T07:42:58Z</dcterms:modified>
</cp:coreProperties>
</file>