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99"/>
    <p:restoredTop sz="94674"/>
  </p:normalViewPr>
  <p:slideViewPr>
    <p:cSldViewPr snapToGrid="0" snapToObjects="1">
      <p:cViewPr>
        <p:scale>
          <a:sx n="70" d="100"/>
          <a:sy n="70" d="100"/>
        </p:scale>
        <p:origin x="2104" y="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68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3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700" y="850392"/>
            <a:ext cx="9619488" cy="455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73200"/>
            <a:ext cx="9601200" cy="388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78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0</Words>
  <Application>Microsoft Macintosh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Wikberg</dc:creator>
  <cp:lastModifiedBy>Anders Wikberg</cp:lastModifiedBy>
  <cp:revision>14</cp:revision>
  <dcterms:created xsi:type="dcterms:W3CDTF">2017-08-31T15:01:17Z</dcterms:created>
  <dcterms:modified xsi:type="dcterms:W3CDTF">2017-09-01T09:21:10Z</dcterms:modified>
</cp:coreProperties>
</file>