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99"/>
    <p:restoredTop sz="94674"/>
  </p:normalViewPr>
  <p:slideViewPr>
    <p:cSldViewPr snapToGrid="0" snapToObjects="1">
      <p:cViewPr>
        <p:scale>
          <a:sx n="70" d="100"/>
          <a:sy n="70" d="100"/>
        </p:scale>
        <p:origin x="2104" y="12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7549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68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9185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61651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5946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58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024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7347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832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C4693E7-A1AE-544C-9718-0482DFDB08AF}" type="datetimeFigureOut">
              <a:rPr lang="sv-SE" smtClean="0"/>
              <a:t>2017-09-01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6A60053-B512-FB44-BD26-281816598938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36334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38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8420" y="943947"/>
            <a:ext cx="6995160" cy="497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79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Macintosh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Anders Wikberg</dc:creator>
  <cp:lastModifiedBy>Anders Wikberg</cp:lastModifiedBy>
  <cp:revision>9</cp:revision>
  <dcterms:created xsi:type="dcterms:W3CDTF">2017-08-31T15:01:17Z</dcterms:created>
  <dcterms:modified xsi:type="dcterms:W3CDTF">2017-09-01T07:46:00Z</dcterms:modified>
</cp:coreProperties>
</file>