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484" y="646684"/>
            <a:ext cx="5063031" cy="556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15</cp:revision>
  <dcterms:created xsi:type="dcterms:W3CDTF">2017-08-31T15:01:17Z</dcterms:created>
  <dcterms:modified xsi:type="dcterms:W3CDTF">2017-09-01T09:23:53Z</dcterms:modified>
</cp:coreProperties>
</file>