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99"/>
    <p:restoredTop sz="94674"/>
  </p:normalViewPr>
  <p:slideViewPr>
    <p:cSldViewPr snapToGrid="0" snapToObjects="1">
      <p:cViewPr>
        <p:scale>
          <a:sx n="70" d="100"/>
          <a:sy n="70" d="100"/>
        </p:scale>
        <p:origin x="2104" y="12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7549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3687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1851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2015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1651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5946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4558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0248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734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832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6334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381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760" y="1707038"/>
            <a:ext cx="6634480" cy="3443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45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5938" y="722440"/>
            <a:ext cx="6580124" cy="5154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49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771" y="504584"/>
            <a:ext cx="10496457" cy="5446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15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088" y="1254342"/>
            <a:ext cx="8497824" cy="4349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525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3308" y="1465072"/>
            <a:ext cx="7125384" cy="3927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65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0</Words>
  <Application>Microsoft Macintosh PowerPoint</Application>
  <PresentationFormat>Bredbild</PresentationFormat>
  <Paragraphs>0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Anders Wikberg</dc:creator>
  <cp:lastModifiedBy>Anders Wikberg</cp:lastModifiedBy>
  <cp:revision>23</cp:revision>
  <dcterms:created xsi:type="dcterms:W3CDTF">2017-08-31T15:01:17Z</dcterms:created>
  <dcterms:modified xsi:type="dcterms:W3CDTF">2017-09-01T11:23:16Z</dcterms:modified>
</cp:coreProperties>
</file>