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9" r:id="rId4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699"/>
    <p:restoredTop sz="94674"/>
  </p:normalViewPr>
  <p:slideViewPr>
    <p:cSldViewPr snapToGrid="0" snapToObjects="1">
      <p:cViewPr>
        <p:scale>
          <a:sx n="70" d="100"/>
          <a:sy n="70" d="100"/>
        </p:scale>
        <p:origin x="2104" y="12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C4693E7-A1AE-544C-9718-0482DFDB08AF}" type="datetimeFigureOut">
              <a:rPr lang="sv-SE" smtClean="0"/>
              <a:t>2017-09-01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6A60053-B512-FB44-BD26-281816598938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075493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C4693E7-A1AE-544C-9718-0482DFDB08AF}" type="datetimeFigureOut">
              <a:rPr lang="sv-SE" smtClean="0"/>
              <a:t>2017-09-01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6A60053-B512-FB44-BD26-281816598938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936876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C4693E7-A1AE-544C-9718-0482DFDB08AF}" type="datetimeFigureOut">
              <a:rPr lang="sv-SE" smtClean="0"/>
              <a:t>2017-09-01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6A60053-B512-FB44-BD26-281816598938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918511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C4693E7-A1AE-544C-9718-0482DFDB08AF}" type="datetimeFigureOut">
              <a:rPr lang="sv-SE" smtClean="0"/>
              <a:t>2017-09-01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6A60053-B512-FB44-BD26-281816598938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620159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C4693E7-A1AE-544C-9718-0482DFDB08AF}" type="datetimeFigureOut">
              <a:rPr lang="sv-SE" smtClean="0"/>
              <a:t>2017-09-01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6A60053-B512-FB44-BD26-281816598938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616513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C4693E7-A1AE-544C-9718-0482DFDB08AF}" type="datetimeFigureOut">
              <a:rPr lang="sv-SE" smtClean="0"/>
              <a:t>2017-09-01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6A60053-B512-FB44-BD26-281816598938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059461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C4693E7-A1AE-544C-9718-0482DFDB08AF}" type="datetimeFigureOut">
              <a:rPr lang="sv-SE" smtClean="0"/>
              <a:t>2017-09-01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6A60053-B512-FB44-BD26-281816598938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545581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C4693E7-A1AE-544C-9718-0482DFDB08AF}" type="datetimeFigureOut">
              <a:rPr lang="sv-SE" smtClean="0"/>
              <a:t>2017-09-01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6A60053-B512-FB44-BD26-281816598938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602482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C4693E7-A1AE-544C-9718-0482DFDB08AF}" type="datetimeFigureOut">
              <a:rPr lang="sv-SE" smtClean="0"/>
              <a:t>2017-09-01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6A60053-B512-FB44-BD26-281816598938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57347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C4693E7-A1AE-544C-9718-0482DFDB08AF}" type="datetimeFigureOut">
              <a:rPr lang="sv-SE" smtClean="0"/>
              <a:t>2017-09-01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6A60053-B512-FB44-BD26-281816598938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083273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C4693E7-A1AE-544C-9718-0482DFDB08AF}" type="datetimeFigureOut">
              <a:rPr lang="sv-SE" smtClean="0"/>
              <a:t>2017-09-01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6A60053-B512-FB44-BD26-281816598938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363344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363814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1826" y="1130897"/>
            <a:ext cx="6848348" cy="4596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8795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2573" y="1207008"/>
            <a:ext cx="8426854" cy="4443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08925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7946" y="263144"/>
            <a:ext cx="6257356" cy="6331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53574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0</Words>
  <Application>Microsoft Macintosh PowerPoint</Application>
  <PresentationFormat>Bredbild</PresentationFormat>
  <Paragraphs>0</Paragraphs>
  <Slides>3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3</vt:i4>
      </vt:variant>
    </vt:vector>
  </HeadingPairs>
  <TitlesOfParts>
    <vt:vector size="7" baseType="lpstr">
      <vt:lpstr>Calibri</vt:lpstr>
      <vt:lpstr>Calibri Light</vt:lpstr>
      <vt:lpstr>Arial</vt:lpstr>
      <vt:lpstr>Office-tema</vt:lpstr>
      <vt:lpstr>PowerPoint-presentation</vt:lpstr>
      <vt:lpstr>PowerPoint-presentation</vt:lpstr>
      <vt:lpstr>PowerPoint-presentation</vt:lpstr>
    </vt:vector>
  </TitlesOfParts>
  <Company/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Anders Wikberg</dc:creator>
  <cp:lastModifiedBy>Anders Wikberg</cp:lastModifiedBy>
  <cp:revision>10</cp:revision>
  <dcterms:created xsi:type="dcterms:W3CDTF">2017-08-31T15:01:17Z</dcterms:created>
  <dcterms:modified xsi:type="dcterms:W3CDTF">2017-09-01T07:54:28Z</dcterms:modified>
</cp:coreProperties>
</file>