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58" y="627126"/>
            <a:ext cx="5029283" cy="560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502" y="485358"/>
            <a:ext cx="6952996" cy="588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2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590" y="1700830"/>
            <a:ext cx="7954820" cy="345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3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Macintosh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16</cp:revision>
  <dcterms:created xsi:type="dcterms:W3CDTF">2017-08-31T15:01:17Z</dcterms:created>
  <dcterms:modified xsi:type="dcterms:W3CDTF">2017-09-01T09:31:59Z</dcterms:modified>
</cp:coreProperties>
</file>