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600200"/>
            <a:ext cx="8680704" cy="365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659" y="483870"/>
            <a:ext cx="7172682" cy="589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559" y="450850"/>
            <a:ext cx="5520882" cy="595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11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46" y="1589731"/>
            <a:ext cx="7188708" cy="367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6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61" y="392176"/>
            <a:ext cx="4491743" cy="6167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1239818"/>
            <a:ext cx="7594600" cy="437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022" y="1182262"/>
            <a:ext cx="5489956" cy="449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05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438" y="1290828"/>
            <a:ext cx="8448548" cy="417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81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054" y="1239432"/>
            <a:ext cx="7263892" cy="4379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6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Macintosh PowerPoint</Application>
  <PresentationFormat>Bredbild</PresentationFormat>
  <Paragraphs>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12</cp:revision>
  <dcterms:created xsi:type="dcterms:W3CDTF">2017-08-31T15:01:17Z</dcterms:created>
  <dcterms:modified xsi:type="dcterms:W3CDTF">2017-09-01T08:47:50Z</dcterms:modified>
</cp:coreProperties>
</file>