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810" y="859488"/>
            <a:ext cx="7866380" cy="513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656" y="713486"/>
            <a:ext cx="5410687" cy="543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64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206" y="754380"/>
            <a:ext cx="5583588" cy="534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18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46" y="795782"/>
            <a:ext cx="5138107" cy="526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54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962" y="356616"/>
            <a:ext cx="7216076" cy="558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07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Macintosh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21</cp:revision>
  <dcterms:created xsi:type="dcterms:W3CDTF">2017-08-31T15:01:17Z</dcterms:created>
  <dcterms:modified xsi:type="dcterms:W3CDTF">2017-09-01T10:49:09Z</dcterms:modified>
</cp:coreProperties>
</file>