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100" y="1816100"/>
            <a:ext cx="9320784" cy="321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0" y="1244600"/>
            <a:ext cx="9619488" cy="434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356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1320800"/>
            <a:ext cx="9241536" cy="420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5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1136432"/>
            <a:ext cx="5880100" cy="458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40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344" y="766998"/>
            <a:ext cx="7195312" cy="532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33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Macintosh PowerPoint</Application>
  <PresentationFormat>Bredbild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18</cp:revision>
  <dcterms:created xsi:type="dcterms:W3CDTF">2017-08-31T15:01:17Z</dcterms:created>
  <dcterms:modified xsi:type="dcterms:W3CDTF">2017-09-01T09:45:28Z</dcterms:modified>
</cp:coreProperties>
</file>