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19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1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5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4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75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79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78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0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5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9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6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F8DA-3745-4159-BC78-A1B53D7250F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7C99-44FB-4637-BC45-3FCF632936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7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43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67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95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03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37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2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22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20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50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22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2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08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61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05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66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38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86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8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Bildspel på skärmen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Tove</dc:creator>
  <cp:lastModifiedBy>Tove</cp:lastModifiedBy>
  <cp:revision>1</cp:revision>
  <dcterms:created xsi:type="dcterms:W3CDTF">2018-09-04T20:04:44Z</dcterms:created>
  <dcterms:modified xsi:type="dcterms:W3CDTF">2018-09-04T20:08:05Z</dcterms:modified>
</cp:coreProperties>
</file>