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E4F7-9241-4222-A62E-CC0D5F8232BC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9942-CBBF-4F2B-B826-94BF289CD1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92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E4F7-9241-4222-A62E-CC0D5F8232BC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9942-CBBF-4F2B-B826-94BF289CD1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584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E4F7-9241-4222-A62E-CC0D5F8232BC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9942-CBBF-4F2B-B826-94BF289CD1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24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E4F7-9241-4222-A62E-CC0D5F8232BC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9942-CBBF-4F2B-B826-94BF289CD1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588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E4F7-9241-4222-A62E-CC0D5F8232BC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9942-CBBF-4F2B-B826-94BF289CD1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4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E4F7-9241-4222-A62E-CC0D5F8232BC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9942-CBBF-4F2B-B826-94BF289CD1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95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E4F7-9241-4222-A62E-CC0D5F8232BC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9942-CBBF-4F2B-B826-94BF289CD1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86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E4F7-9241-4222-A62E-CC0D5F8232BC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9942-CBBF-4F2B-B826-94BF289CD1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253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E4F7-9241-4222-A62E-CC0D5F8232BC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9942-CBBF-4F2B-B826-94BF289CD1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160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E4F7-9241-4222-A62E-CC0D5F8232BC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9942-CBBF-4F2B-B826-94BF289CD1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48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E4F7-9241-4222-A62E-CC0D5F8232BC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9942-CBBF-4F2B-B826-94BF289CD1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E4F7-9241-4222-A62E-CC0D5F8232BC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09942-CBBF-4F2B-B826-94BF289CD1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93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57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12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86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15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34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244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93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51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36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95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81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30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66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10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058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Bildspel på skärmen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Tove</dc:creator>
  <cp:lastModifiedBy>Tove</cp:lastModifiedBy>
  <cp:revision>1</cp:revision>
  <dcterms:created xsi:type="dcterms:W3CDTF">2018-09-04T20:08:43Z</dcterms:created>
  <dcterms:modified xsi:type="dcterms:W3CDTF">2018-09-04T20:11:52Z</dcterms:modified>
</cp:coreProperties>
</file>