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63851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148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0059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833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93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921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0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400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30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579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2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908C6-1311-4E7A-B4B4-F4E015BE0E68}" type="datetimeFigureOut">
              <a:rPr lang="sv-SE" smtClean="0"/>
              <a:t>2018-10-10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08F94-FBE1-4F68-8A95-E95FB4484C3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946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s22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48680"/>
            <a:ext cx="5955792" cy="5590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82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23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48680"/>
            <a:ext cx="6291072" cy="5705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2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2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548680"/>
            <a:ext cx="4871849" cy="566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84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s237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764704"/>
            <a:ext cx="8064896" cy="487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427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1624</TotalTime>
  <Words>0</Words>
  <Application>Microsoft Office PowerPoint</Application>
  <PresentationFormat>Bildspel på skärmen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>Sanoma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Edshage, Kristoffer</dc:creator>
  <cp:lastModifiedBy>Reception</cp:lastModifiedBy>
  <cp:revision>5</cp:revision>
  <dcterms:created xsi:type="dcterms:W3CDTF">2014-06-04T14:42:17Z</dcterms:created>
  <dcterms:modified xsi:type="dcterms:W3CDTF">2018-10-10T12:57:40Z</dcterms:modified>
</cp:coreProperties>
</file>