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47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908C6-1311-4E7A-B4B4-F4E015BE0E68}" type="datetimeFigureOut">
              <a:rPr lang="sv-SE" smtClean="0"/>
              <a:t>2018-10-10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08F94-FBE1-4F68-8A95-E95FB4484C3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638517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908C6-1311-4E7A-B4B4-F4E015BE0E68}" type="datetimeFigureOut">
              <a:rPr lang="sv-SE" smtClean="0"/>
              <a:t>2018-10-10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08F94-FBE1-4F68-8A95-E95FB4484C3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021483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908C6-1311-4E7A-B4B4-F4E015BE0E68}" type="datetimeFigureOut">
              <a:rPr lang="sv-SE" smtClean="0"/>
              <a:t>2018-10-10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08F94-FBE1-4F68-8A95-E95FB4484C3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005922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908C6-1311-4E7A-B4B4-F4E015BE0E68}" type="datetimeFigureOut">
              <a:rPr lang="sv-SE" smtClean="0"/>
              <a:t>2018-10-10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08F94-FBE1-4F68-8A95-E95FB4484C3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883308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908C6-1311-4E7A-B4B4-F4E015BE0E68}" type="datetimeFigureOut">
              <a:rPr lang="sv-SE" smtClean="0"/>
              <a:t>2018-10-10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08F94-FBE1-4F68-8A95-E95FB4484C3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009312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908C6-1311-4E7A-B4B4-F4E015BE0E68}" type="datetimeFigureOut">
              <a:rPr lang="sv-SE" smtClean="0"/>
              <a:t>2018-10-10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08F94-FBE1-4F68-8A95-E95FB4484C3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992131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908C6-1311-4E7A-B4B4-F4E015BE0E68}" type="datetimeFigureOut">
              <a:rPr lang="sv-SE" smtClean="0"/>
              <a:t>2018-10-10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08F94-FBE1-4F68-8A95-E95FB4484C3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55058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908C6-1311-4E7A-B4B4-F4E015BE0E68}" type="datetimeFigureOut">
              <a:rPr lang="sv-SE" smtClean="0"/>
              <a:t>2018-10-10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08F94-FBE1-4F68-8A95-E95FB4484C3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140038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908C6-1311-4E7A-B4B4-F4E015BE0E68}" type="datetimeFigureOut">
              <a:rPr lang="sv-SE" smtClean="0"/>
              <a:t>2018-10-10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08F94-FBE1-4F68-8A95-E95FB4484C3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873077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908C6-1311-4E7A-B4B4-F4E015BE0E68}" type="datetimeFigureOut">
              <a:rPr lang="sv-SE" smtClean="0"/>
              <a:t>2018-10-10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08F94-FBE1-4F68-8A95-E95FB4484C3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357914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908C6-1311-4E7A-B4B4-F4E015BE0E68}" type="datetimeFigureOut">
              <a:rPr lang="sv-SE" smtClean="0"/>
              <a:t>2018-10-10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08F94-FBE1-4F68-8A95-E95FB4484C3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112287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B908C6-1311-4E7A-B4B4-F4E015BE0E68}" type="datetimeFigureOut">
              <a:rPr lang="sv-SE" smtClean="0"/>
              <a:t>2018-10-10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D08F94-FBE1-4F68-8A95-E95FB4484C3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594618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 descr="s347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764704"/>
            <a:ext cx="6022424" cy="5389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6825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s348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2564904"/>
            <a:ext cx="7632848" cy="17326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1724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s35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476672"/>
            <a:ext cx="6336704" cy="54502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7842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s356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2276872"/>
            <a:ext cx="7156704" cy="2182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4271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s36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1484784"/>
            <a:ext cx="7693152" cy="39745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4362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 descr="s36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548680"/>
            <a:ext cx="7060264" cy="5604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67646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 descr="s365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980728"/>
            <a:ext cx="6041136" cy="5065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85693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1620</TotalTime>
  <Words>0</Words>
  <Application>Microsoft Office PowerPoint</Application>
  <PresentationFormat>Bildspel på skärmen (4:3)</PresentationFormat>
  <Paragraphs>0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7</vt:i4>
      </vt:variant>
    </vt:vector>
  </HeadingPairs>
  <TitlesOfParts>
    <vt:vector size="8" baseType="lpstr">
      <vt:lpstr>Office-tema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Company>Sanoma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Edshage, Kristoffer</dc:creator>
  <cp:lastModifiedBy>Reception</cp:lastModifiedBy>
  <cp:revision>5</cp:revision>
  <dcterms:created xsi:type="dcterms:W3CDTF">2014-06-04T14:42:17Z</dcterms:created>
  <dcterms:modified xsi:type="dcterms:W3CDTF">2018-10-10T12:58:47Z</dcterms:modified>
</cp:coreProperties>
</file>