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3851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214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059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833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093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921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505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400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730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5791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122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946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s37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620688"/>
            <a:ext cx="5361904" cy="538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82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s37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764704"/>
            <a:ext cx="7261547" cy="491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72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s37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268760"/>
            <a:ext cx="7332092" cy="3421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84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1617</TotalTime>
  <Words>0</Words>
  <Application>Microsoft Office PowerPoint</Application>
  <PresentationFormat>Bildspel på skärmen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4" baseType="lpstr">
      <vt:lpstr>Office-tema</vt:lpstr>
      <vt:lpstr>PowerPoint-presentation</vt:lpstr>
      <vt:lpstr>PowerPoint-presentation</vt:lpstr>
      <vt:lpstr>PowerPoint-presentation</vt:lpstr>
    </vt:vector>
  </TitlesOfParts>
  <Company>Sanoma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Edshage, Kristoffer</dc:creator>
  <cp:lastModifiedBy>Reception</cp:lastModifiedBy>
  <cp:revision>5</cp:revision>
  <dcterms:created xsi:type="dcterms:W3CDTF">2014-06-04T14:42:17Z</dcterms:created>
  <dcterms:modified xsi:type="dcterms:W3CDTF">2018-10-10T12:59:11Z</dcterms:modified>
</cp:coreProperties>
</file>