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8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14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59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33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93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21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0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0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3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79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22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46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4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64704"/>
            <a:ext cx="7010400" cy="5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Edshage, Kristoffer</dc:creator>
  <cp:lastModifiedBy>Reception</cp:lastModifiedBy>
  <cp:revision>5</cp:revision>
  <dcterms:created xsi:type="dcterms:W3CDTF">2014-06-04T14:42:17Z</dcterms:created>
  <dcterms:modified xsi:type="dcterms:W3CDTF">2018-10-10T12:59:39Z</dcterms:modified>
</cp:coreProperties>
</file>