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3"/>
    <p:restoredTop sz="96925"/>
  </p:normalViewPr>
  <p:slideViewPr>
    <p:cSldViewPr snapToGrid="0" snapToObjects="1">
      <p:cViewPr varScale="1">
        <p:scale>
          <a:sx n="155" d="100"/>
          <a:sy n="155" d="100"/>
        </p:scale>
        <p:origin x="10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9F1-C2F9-9444-9DA3-34FD11746754}" type="datetimeFigureOut">
              <a:rPr lang="sv-SE" smtClean="0"/>
              <a:t>2020-09-02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DF7B-6666-D14E-AE6A-FF017C8F53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435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9F1-C2F9-9444-9DA3-34FD11746754}" type="datetimeFigureOut">
              <a:rPr lang="sv-SE" smtClean="0"/>
              <a:t>2020-09-02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DF7B-6666-D14E-AE6A-FF017C8F53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274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9F1-C2F9-9444-9DA3-34FD11746754}" type="datetimeFigureOut">
              <a:rPr lang="sv-SE" smtClean="0"/>
              <a:t>2020-09-02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DF7B-6666-D14E-AE6A-FF017C8F53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42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9F1-C2F9-9444-9DA3-34FD11746754}" type="datetimeFigureOut">
              <a:rPr lang="sv-SE" smtClean="0"/>
              <a:t>2020-09-02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DF7B-6666-D14E-AE6A-FF017C8F53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121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9F1-C2F9-9444-9DA3-34FD11746754}" type="datetimeFigureOut">
              <a:rPr lang="sv-SE" smtClean="0"/>
              <a:t>2020-09-02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DF7B-6666-D14E-AE6A-FF017C8F53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558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9F1-C2F9-9444-9DA3-34FD11746754}" type="datetimeFigureOut">
              <a:rPr lang="sv-SE" smtClean="0"/>
              <a:t>2020-09-02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DF7B-6666-D14E-AE6A-FF017C8F53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531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9F1-C2F9-9444-9DA3-34FD11746754}" type="datetimeFigureOut">
              <a:rPr lang="sv-SE" smtClean="0"/>
              <a:t>2020-09-02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DF7B-6666-D14E-AE6A-FF017C8F53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158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9F1-C2F9-9444-9DA3-34FD11746754}" type="datetimeFigureOut">
              <a:rPr lang="sv-SE" smtClean="0"/>
              <a:t>2020-09-02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DF7B-6666-D14E-AE6A-FF017C8F53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155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9F1-C2F9-9444-9DA3-34FD11746754}" type="datetimeFigureOut">
              <a:rPr lang="sv-SE" smtClean="0"/>
              <a:t>2020-09-02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DF7B-6666-D14E-AE6A-FF017C8F53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657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9F1-C2F9-9444-9DA3-34FD11746754}" type="datetimeFigureOut">
              <a:rPr lang="sv-SE" smtClean="0"/>
              <a:t>2020-09-02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DF7B-6666-D14E-AE6A-FF017C8F53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237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9F1-C2F9-9444-9DA3-34FD11746754}" type="datetimeFigureOut">
              <a:rPr lang="sv-SE" smtClean="0"/>
              <a:t>2020-09-02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DF7B-6666-D14E-AE6A-FF017C8F53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66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29F1-C2F9-9444-9DA3-34FD11746754}" type="datetimeFigureOut">
              <a:rPr lang="sv-SE" smtClean="0"/>
              <a:t>2020-09-02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2DF7B-6666-D14E-AE6A-FF017C8F53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697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76A4492-1639-5441-81EE-DBA71A248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9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F4AF74B-4E57-5244-B24B-5C04B73C7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97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A30D64C-7F07-3C41-8190-BF9CD5DEC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EE8C4DF-A172-BB48-A2FC-112D802C6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24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69556B0-08D9-144B-8C68-F1CC9AD59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8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54553DA-B8B3-7D46-A4BE-1D7846F1E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37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8BDEFD0-9347-A44C-BB80-CEC372A8A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30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434E6AB-2BBE-024E-87B2-6EB696F00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16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F781037-3C72-F646-85A5-B057BE103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7EA5F14B-598D-8B40-B24A-15331D1A6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40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67FC5D9-FF62-3F43-928D-EE29C0548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49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D013215-4C77-554B-A811-0BB61AD3A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5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946B681-C35D-F849-91D4-246D64EFE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3" y="59725"/>
            <a:ext cx="9012193" cy="675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95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659F3AC-916E-F640-8393-B65AF4336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96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C9A1758-AEA5-C648-B5FE-CBE80B67C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40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18EA6AD-CA12-B346-94F2-371131DC0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55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1FCAD17-F034-614B-996E-5C1159D87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75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5D51901-7BD8-7E4A-B301-FE586F376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9"/>
            <a:ext cx="9146747" cy="686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55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7955130-99E5-8142-8A34-B49A961E6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8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0A2D8EB-A423-5A49-B518-2EE2E33A6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15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BC885F1-9EEC-844C-804E-21DEB6C59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38" y="-823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41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526CA34-5AE6-3043-B9D3-4ED14DF46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17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3B11DCA-DD5F-5B4A-A987-4E9B97726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09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2DA487B-C37E-7842-893A-7BF4FE543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8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900B398-74D5-B945-944B-8A6642BDB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75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3BBB468-1063-BA45-A59F-C572FCBE4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15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01F6233-AB56-A141-89B5-376C00DDD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82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0974DBB-91E5-C942-B810-7753D5D64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36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E3CC6F1-707B-0A40-B3C9-B90A8BEF5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3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07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A367016-951A-644A-AB85-08F360C2A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38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0B1284B-8C0C-1A46-B1F4-40F34907B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02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27CE231-C906-7A41-B883-458676F03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28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D6C3693-2B82-1947-A3ED-287DF0487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141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10BE241-6D82-334D-B247-112A93854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735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815F6DC-96CC-B44B-A9F6-661A48A80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3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8FDF64F-B30C-5A40-BD11-4054CD6E1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618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DE7706-AF65-3545-B84F-2C1AA0715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753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A4FEBF4-850C-704B-B832-12F232ABE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9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95069AC-75BA-B541-BEAB-DAD3548F7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1627B91E-A9FE-6F4F-99C8-49581A8F2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64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D3DB576-8E36-E747-9189-4724E470A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39818C46-A0B5-F247-8937-F94A68870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1BDBBDB-A610-BF43-8701-D1C81EA8B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A31C732-DB78-BB43-B76A-DC946356E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50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2CADEED-5249-CE4F-8B27-A3A4E87AD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1649EA76-F52D-D04F-A8F4-AAEC291AB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13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Macintosh PowerPoint</Application>
  <PresentationFormat>Bildspel på skärmen (4:3)</PresentationFormat>
  <Paragraphs>0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Jonas Olsson</dc:creator>
  <cp:lastModifiedBy>Jonas Olsson</cp:lastModifiedBy>
  <cp:revision>3</cp:revision>
  <dcterms:created xsi:type="dcterms:W3CDTF">2020-09-02T09:25:30Z</dcterms:created>
  <dcterms:modified xsi:type="dcterms:W3CDTF">2020-09-02T09:39:01Z</dcterms:modified>
</cp:coreProperties>
</file>