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32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4" r:id="rId60"/>
    <p:sldId id="322" r:id="rId61"/>
    <p:sldId id="272" r:id="rId62"/>
    <p:sldId id="273" r:id="rId63"/>
    <p:sldId id="274" r:id="rId64"/>
    <p:sldId id="275" r:id="rId6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59"/>
    <p:restoredTop sz="97735"/>
  </p:normalViewPr>
  <p:slideViewPr>
    <p:cSldViewPr snapToGrid="0" snapToObjects="1">
      <p:cViewPr varScale="1">
        <p:scale>
          <a:sx n="137" d="100"/>
          <a:sy n="137" d="100"/>
        </p:scale>
        <p:origin x="208" y="13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9666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985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6813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30818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658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674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4888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5738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327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948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21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
Nivå två
Nivå tre
Nivå fyra
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58DF6-AD79-B843-A645-33764FA9F43D}" type="datetimeFigureOut">
              <a:rPr lang="sv-SE" smtClean="0"/>
              <a:t>2025-12-03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E10A2-999B-7E4D-AECA-E5DE0D60DDB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998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AA89E497-1F29-6246-ADA8-D6FF0F296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2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5850A9F-0ADD-824A-8CDF-190BB257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64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46AAC91-8EF8-8742-A7EA-DDB6CBCCC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68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362C53A-8A22-7748-9150-D790EFB5A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11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CE3E5DFF-00BC-C841-9D90-D6212B799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19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B7437A5-4007-A642-BA45-F17D6C78D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8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11625E2-5A4F-FD4F-BE95-FB7D88C53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22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FFFC7A2-D9F2-7547-95BF-33DE3A3EF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DF6E9B5-C2B2-9149-8522-7E783966B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7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89167AD-B2D4-BB47-ABA2-99A287AC1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689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A49A832-2B0B-7F49-8EA0-B8AD221E5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640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70FE615-418E-434E-9696-794033C5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16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11C65D2-A9F6-EE4A-B024-390886FAC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200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D1F4C80-19C2-3F4D-BC7E-60C7705ED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16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739BDE9-DE50-FB4F-81CB-9035C0D6A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10A6FEB-2D84-F84E-8328-B336999C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71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818AC38-95BA-564A-8221-FDFDB16F6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58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F2B721C-778C-164C-9550-E5FB60BFA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20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AE41E8E-168F-BE43-8F96-10B3847DC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31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6032E71-8268-754C-B2C0-D4670FF56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40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99339A2-D507-FB4B-B096-F8516C409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65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8612B9A-5428-8245-919E-D913134F2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8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687A610-753F-4C46-AD4B-EDBB68F65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19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F354733-8A63-1848-AF51-E0F827571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01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478880C-E7BB-D44C-AAF0-63B283539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20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7A6B8EB-52B3-E54A-8589-BF852971D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2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7977F45-B112-0B4A-88DB-15D650670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14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A4211FB-429D-D64D-B3D5-C26088D8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17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F9ED317-00F1-EC4E-AAF7-DA21C677A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175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D01814C-EE26-2848-9182-FF3761A86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95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B936C99-5447-344A-BC9E-07003935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951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2829C9-1231-FD4E-977B-E17A5B700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702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AE86463-6E5B-2A4E-9439-41192DE2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5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65E9476-B181-0C48-AF5A-7C28E423D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309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8F5E3A71-CA26-F544-959A-9C4049A73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602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1E6AB337-6837-9447-9D96-50F267A12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05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2DD5142-B345-6143-9FE4-754ED9F54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379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9460C7D-F893-554C-8B53-FFEA8260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511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A4A7778-814E-7244-A174-7B999D4B0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12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A43DE01-BE57-2C40-AC35-E57D3C290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125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A8EB2B1-1E0A-B449-B8AD-AFA02528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9A0D5A7-EBD6-7740-ABD6-EC455754D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61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1330B80-888A-0C4F-A9AF-803FCD56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562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D08E111-B734-CE47-84A1-6719661DD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23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C568F24-F6A1-8542-A292-633BB23C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432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0DD6CC5-56F9-CF4E-A596-A1610E2D9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306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B302D13-F727-9D42-9BA7-DC1361777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848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C8F6DD-429B-6349-A9AC-3B7A06A7D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26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E4BC4A3-3CFE-5D40-ABBA-F6F558B28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51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FE66A7A-2874-C94B-8409-6F8353CA9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158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329123C-EB36-6848-8E8B-4DC82C9E2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82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86B5745-28B7-394E-A217-7DF47E4F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962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F538539-EB7D-FA4B-A206-B4E5E4BCB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668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FC3937D-E779-0548-B63A-07E225D26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4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3B6300CD-556A-F74C-A505-804EAB610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47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75EAC60-CC8E-C84C-A78E-301DB3215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1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E7B41DD4-0DBA-C544-BC24-11E6EBADA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415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92EBC38-CCB3-BF4B-90B2-D51A486C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244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6AB1E78F-EBCB-6147-8C3B-8D59FD3C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065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BE3BD89-489B-B44F-857E-866C67BE6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01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5F0C0BD-F274-9148-B5A8-B2790A3DA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20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DD129C8-2669-C449-9FCC-B5B270327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F00055E-5FF8-CE46-A1E3-C0030BD6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47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E1C6A8F-DA9E-E24F-836F-61E836C8C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96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</TotalTime>
  <Words>0</Words>
  <Application>Microsoft Macintosh PowerPoint</Application>
  <PresentationFormat>Bildspel på skärmen (4:3)</PresentationFormat>
  <Paragraphs>0</Paragraphs>
  <Slides>64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Jonas Olsson</dc:creator>
  <cp:lastModifiedBy>Jonas Olsson</cp:lastModifiedBy>
  <cp:revision>4</cp:revision>
  <dcterms:created xsi:type="dcterms:W3CDTF">2025-12-01T09:10:51Z</dcterms:created>
  <dcterms:modified xsi:type="dcterms:W3CDTF">2025-12-03T08:50:00Z</dcterms:modified>
</cp:coreProperties>
</file>