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6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0"/>
    <p:restoredTop sz="94626"/>
  </p:normalViewPr>
  <p:slideViewPr>
    <p:cSldViewPr>
      <p:cViewPr varScale="1">
        <p:scale>
          <a:sx n="315" d="100"/>
          <a:sy n="315" d="100"/>
        </p:scale>
        <p:origin x="156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DE515013-618C-744C-9DEF-C340A5AA0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9A89E87-AF20-8A4C-A6DF-18CE76ED3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0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18F3169-02DE-F046-8DE1-CF1DC116B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A727F3D-6342-DC40-B21C-988A9E878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7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CCB8678-AFA6-AD49-B288-13DB5C8DD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2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B745160-5475-FE4D-AD0C-5D49B147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B961AE0-E3E4-F944-A816-776528507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0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4FE3AB-7380-CB48-BE22-B297A0DB6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7F13622-F4A9-7946-85AF-8483036FB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57D0A4-A313-1D44-A963-E3A7DFF0C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CD5881F-BF79-9447-AC24-7DBC0466E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025"/>
            <a:ext cx="5080000" cy="16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7F84EB5-B58C-6C4B-B277-A1FD40512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385"/>
            <a:ext cx="5080000" cy="20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7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3CCCA2A-B1F8-4D4C-9E91-FB1711F66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31"/>
            <a:ext cx="5080000" cy="31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3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82B127C-0C99-4B47-A0EF-D80959073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9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FF4ED4-077D-274B-A534-2279FB4AF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3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F22E3ED-6ECB-DB4E-BF5F-D5C41EA47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5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871697-7117-BD4B-9F54-B25C3333D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6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0F3F30-9161-3F43-AB38-A4A9E17C1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1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0B1A38D-3C0B-9B43-8385-637A5A5B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5F26D0-B7FC-0640-B976-FAD99090A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3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E3D2493-78ED-844E-AB5D-B22E3A6B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4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EF7C9B9-C322-0E49-AC3C-8B765362C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2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A4B1382-4ACF-FB4A-AA4C-21EAE7535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2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0</Words>
  <Application>Microsoft Macintosh PowerPoint</Application>
  <PresentationFormat>Anpassad</PresentationFormat>
  <Paragraphs>0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4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2</cp:revision>
  <dcterms:created xsi:type="dcterms:W3CDTF">2020-12-04T13:30:29Z</dcterms:created>
  <dcterms:modified xsi:type="dcterms:W3CDTF">2020-12-04T13:49:23Z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