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0" r:id="rId15"/>
    <p:sldId id="271" r:id="rId16"/>
    <p:sldId id="272" r:id="rId17"/>
    <p:sldId id="273" r:id="rId18"/>
    <p:sldId id="274" r:id="rId19"/>
    <p:sldId id="275" r:id="rId20"/>
    <p:sldId id="269" r:id="rId21"/>
    <p:sldId id="277" r:id="rId22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0"/>
    <p:restoredTop sz="94626"/>
  </p:normalViewPr>
  <p:slideViewPr>
    <p:cSldViewPr>
      <p:cViewPr varScale="1">
        <p:scale>
          <a:sx n="315" d="100"/>
          <a:sy n="315" d="100"/>
        </p:scale>
        <p:origin x="156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FE9CBAA8-0E34-6649-86FA-07A340BD8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58B53D-3A8A-0142-A740-2DA76E912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3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293A628-5025-0448-A7D2-FA7590645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7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6675483-3ACD-C749-B1DE-FFEC3F878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174"/>
            <a:ext cx="5080000" cy="27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9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31157E7-CC9D-D94C-AC48-E099FBA14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5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49AC544-F8E8-584C-A3E8-5531E7628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26"/>
            <a:ext cx="5080000" cy="36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9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74F6AD9-36CA-A449-8372-2FE9723C5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632"/>
            <a:ext cx="5080000" cy="27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22ED67A-8D43-2647-9A69-12BC27F6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38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D8EA8CD-4FF5-8B4E-B20D-C517A4122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246"/>
            <a:ext cx="5080000" cy="22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19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7A2108A-4506-C14C-B910-61B6BD6B6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7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896D046-E156-D341-AF8D-0D20076EE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68"/>
            <a:ext cx="5080000" cy="262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8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17681DC-DD58-C948-8B9F-6E645735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3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8F53064-9824-6444-B7DF-AD846649F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94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771C6FA-C0ED-A04D-944C-77A1B4501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02"/>
            <a:ext cx="5080000" cy="363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3992C52-6414-AA41-9BE0-C30963EBA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5ACA736-45B1-C94A-8303-B438C2BF3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2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68D8A5C-2F86-1041-AADB-241E63A0D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3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D0DF9A1-E014-E245-809F-DB2C944F9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4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BE1B6B5-A446-064F-BEAB-9F8C70FAC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0E02C60-2060-2A40-8AD7-C8E9119A8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7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9999083-ABDF-C444-9361-901B4108A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2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0</Words>
  <Application>Microsoft Macintosh PowerPoint</Application>
  <PresentationFormat>Anpassad</PresentationFormat>
  <Paragraphs>0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3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3</cp:revision>
  <dcterms:created xsi:type="dcterms:W3CDTF">2020-12-04T13:30:29Z</dcterms:created>
  <dcterms:modified xsi:type="dcterms:W3CDTF">2020-12-04T13:58:07Z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