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75" r:id="rId20"/>
    <p:sldId id="276" r:id="rId21"/>
    <p:sldId id="277" r:id="rId22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0"/>
    <p:restoredTop sz="94626"/>
  </p:normalViewPr>
  <p:slideViewPr>
    <p:cSldViewPr>
      <p:cViewPr varScale="1">
        <p:scale>
          <a:sx n="315" d="100"/>
          <a:sy n="315" d="100"/>
        </p:scale>
        <p:origin x="156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73C24A8E-3457-D44E-9933-53BB38499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2B9C9F9-784C-E34B-8AD3-EDB9551AA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4901C9E-AC77-6F46-8F00-D1F63FF3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9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F74395-5387-A943-BA0B-3157643F1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1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F777874-77CF-BF41-AA83-024825945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6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FE7B4F5-902F-F34B-8323-3F40AD472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298"/>
            <a:ext cx="5080000" cy="31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692A02-C18C-FF4A-8F00-80E933726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2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E192AF-5DFF-1F4B-874D-DC8688A3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21A1C78-D597-7848-8C03-07D4A785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675"/>
            <a:ext cx="5080000" cy="242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1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E88DBAF-EFE7-0C44-8619-6F6F752B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9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0ECD087-D63E-CF48-ADCE-146D4A8A0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BB580DB-27D4-2447-A690-27B4E78A3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39EFB2C-D918-8A4A-BECA-18C4706BF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17"/>
            <a:ext cx="5080000" cy="33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6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C722AFC-61AB-5B4E-8161-43676AF99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9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B07033B-D32A-CB4D-925E-A12482B0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9DE2CBC-4A22-FE47-8057-6977A653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9396DD1-CE06-7F41-B415-7234AB871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47C3A0-C5EE-DC46-A700-D49E31F78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5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C6D5ED2-7B2A-F94A-9958-89414C26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497D35C-57D3-B945-8829-587B3BB43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2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98CA72E-FCFC-1B40-9D0F-8A66B4A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0</Words>
  <Application>Microsoft Macintosh PowerPoint</Application>
  <PresentationFormat>Anpassad</PresentationFormat>
  <Paragraphs>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3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4</cp:revision>
  <dcterms:created xsi:type="dcterms:W3CDTF">2020-12-04T13:30:29Z</dcterms:created>
  <dcterms:modified xsi:type="dcterms:W3CDTF">2020-12-04T14:03:40Z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