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5080000" cy="3810000"/>
  <p:notesSz cx="5080000" cy="3810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0"/>
    <p:restoredTop sz="94626"/>
  </p:normalViewPr>
  <p:slideViewPr>
    <p:cSldViewPr>
      <p:cViewPr varScale="1">
        <p:scale>
          <a:sx n="315" d="100"/>
          <a:sy n="315" d="100"/>
        </p:scale>
        <p:origin x="156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1000" y="1181100"/>
            <a:ext cx="4318000" cy="80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62000" y="2133600"/>
            <a:ext cx="355600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54000" y="876300"/>
            <a:ext cx="220980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616200" y="876300"/>
            <a:ext cx="220980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4000" y="152400"/>
            <a:ext cx="4572000" cy="609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4000" y="876300"/>
            <a:ext cx="457200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27200" y="3543300"/>
            <a:ext cx="1625600" cy="19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54000" y="3543300"/>
            <a:ext cx="1168400" cy="19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57600" y="3543300"/>
            <a:ext cx="1168400" cy="19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Bildobjekt 21">
            <a:extLst>
              <a:ext uri="{FF2B5EF4-FFF2-40B4-BE49-F238E27FC236}">
                <a16:creationId xmlns:a16="http://schemas.microsoft.com/office/drawing/2014/main" id="{6D36E7D2-346D-734B-8698-9F5042983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800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3506BA41-ACB3-4047-9E98-A625132773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8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98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F0F3CE10-0626-2049-822A-A93433DA67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8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0E2ECA96-84C9-F645-A73B-E21A3BA4B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8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07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601F453F-684F-A349-B25B-E1CE05795F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8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2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A32B8DB1-03E4-F645-84C5-C6BE14732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390"/>
            <a:ext cx="5080000" cy="354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15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0</Words>
  <Application>Microsoft Macintosh PowerPoint</Application>
  <PresentationFormat>Anpassad</PresentationFormat>
  <Paragraphs>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8" baseType="lpstr">
      <vt:lpstr>Calibri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cp:lastModifiedBy>Jonas Olsson</cp:lastModifiedBy>
  <cp:revision>5</cp:revision>
  <dcterms:created xsi:type="dcterms:W3CDTF">2020-12-04T13:30:29Z</dcterms:created>
  <dcterms:modified xsi:type="dcterms:W3CDTF">2020-12-04T14:06:31Z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2020-12-04T00:00:00Z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2020-12-04T00:00:00Z</vt:filetime>
  </property>
</Properties>
</file>